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57" r:id="rId3"/>
    <p:sldId id="261" r:id="rId4"/>
    <p:sldId id="266" r:id="rId5"/>
    <p:sldId id="258" r:id="rId6"/>
    <p:sldId id="264" r:id="rId7"/>
    <p:sldId id="262" r:id="rId8"/>
    <p:sldId id="265" r:id="rId9"/>
    <p:sldId id="267" r:id="rId10"/>
    <p:sldId id="268" r:id="rId11"/>
  </p:sldIdLst>
  <p:sldSz cx="12192000" cy="6858000"/>
  <p:notesSz cx="6858000" cy="9144000"/>
  <p:embeddedFontLst>
    <p:embeddedFont>
      <p:font typeface="Oswald-ExtraLight-Italic" panose="02000303000000000000" pitchFamily="2" charset="0"/>
      <p:italic r:id="rId14"/>
    </p:embeddedFont>
    <p:embeddedFont>
      <p:font typeface="Oswald Regular" panose="020B0604020202020204" charset="0"/>
      <p:regular r:id="rId15"/>
    </p:embeddedFont>
    <p:embeddedFont>
      <p:font typeface="Oswald-Regular-Italic" panose="02000503000000000000" pitchFamily="2" charset="0"/>
      <p:italic r:id="rId16"/>
    </p:embeddedFont>
    <p:embeddedFont>
      <p:font typeface="Oswald" panose="020B0604020202020204" charset="0"/>
      <p:regular r:id="rId17"/>
      <p:bold r:id="rId18"/>
      <p:italic r:id="rId19"/>
      <p:boldItalic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Calibri Light" panose="020F0302020204030204" pitchFamily="34" charset="0"/>
      <p:regular r:id="rId25"/>
      <p:italic r:id="rId26"/>
    </p:embeddedFont>
    <p:embeddedFont>
      <p:font typeface="Oswald-DemiBold-Italic" panose="02000703000000000000" pitchFamily="2" charset="0"/>
      <p:boldItalic r:id="rId27"/>
    </p:embeddedFont>
    <p:embeddedFont>
      <p:font typeface="Oswald-Medium-Italic" panose="02000603000000000000" pitchFamily="2" charset="0"/>
      <p:italic r:id="rId28"/>
    </p:embeddedFont>
  </p:embeddedFont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193A"/>
    <a:srgbClr val="FF0125"/>
    <a:srgbClr val="FD2D03"/>
    <a:srgbClr val="FF0054"/>
    <a:srgbClr val="2A363B"/>
    <a:srgbClr val="FFFCF8"/>
    <a:srgbClr val="92FF01"/>
    <a:srgbClr val="920031"/>
    <a:srgbClr val="FFEAE7"/>
    <a:srgbClr val="FF25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75" d="100"/>
          <a:sy n="75" d="100"/>
        </p:scale>
        <p:origin x="708" y="84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256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1C0B51-F1ED-498C-869A-F8955447CE1D}" type="datetimeFigureOut">
              <a:rPr lang="de-DE" smtClean="0"/>
              <a:t>07.08.2017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0C78E-5E97-4C07-A152-9618AB30BBC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6287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3620E5-80E7-4079-8677-8DF57E559275}" type="datetimeFigureOut">
              <a:rPr lang="de-DE" smtClean="0"/>
              <a:t>07.08.2017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A76823-75D2-4854-9AB3-3BE11F81347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75567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53483" y="742218"/>
            <a:ext cx="5685034" cy="2309207"/>
          </a:xfrm>
          <a:noFill/>
          <a:ln w="168275">
            <a:noFill/>
            <a:miter lim="800000"/>
          </a:ln>
        </p:spPr>
        <p:txBody>
          <a:bodyPr anchor="ctr"/>
          <a:lstStyle>
            <a:lvl1pPr algn="ctr">
              <a:defRPr sz="6000" spc="-150">
                <a:solidFill>
                  <a:schemeClr val="bg1"/>
                </a:solidFill>
                <a:latin typeface="Oswald Regular" panose="02000503000000000000" pitchFamily="2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vert="horz" lIns="0" tIns="45720" rIns="91440" bIns="45720" rtlCol="0" anchor="ctr"/>
          <a:lstStyle>
            <a:lvl1pPr algn="l"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C07EACA2-A219-4BD2-9B42-2C3F65925B36}" type="datetime1">
              <a:rPr lang="de-DE" smtClean="0"/>
              <a:pPr/>
              <a:t>07.08.2017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vert="horz" lIns="90000" tIns="45720" rIns="91440" bIns="45720" rtlCol="0" anchor="ctr"/>
          <a:lstStyle>
            <a:lvl1pPr algn="ctr"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vert="horz" lIns="90000" tIns="45720" rIns="0" bIns="45720" rtlCol="0" anchor="ctr"/>
          <a:lstStyle>
            <a:lvl1pPr algn="r"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57985950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el und Inha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6654800" y="0"/>
            <a:ext cx="5537200" cy="6858000"/>
          </a:xfrm>
          <a:effectLst/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6377" y="365125"/>
            <a:ext cx="555228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64457" y="1825625"/>
            <a:ext cx="5664199" cy="4351338"/>
          </a:xfrm>
        </p:spPr>
        <p:txBody>
          <a:bodyPr lIns="0"/>
          <a:lstStyle>
            <a:lvl1pPr marL="2286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64457" y="6356350"/>
            <a:ext cx="1820333" cy="365125"/>
          </a:xfrm>
        </p:spPr>
        <p:txBody>
          <a:bodyPr vert="horz" lIns="0" tIns="45720" rIns="9144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BC2C9882-D241-4F4C-AC97-5C58311AB47F}" type="datetime1">
              <a:rPr lang="de-DE" smtClean="0"/>
              <a:pPr/>
              <a:t>07.08.2017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284790" y="6356350"/>
            <a:ext cx="3098799" cy="365125"/>
          </a:xfrm>
        </p:spPr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383589" y="6356350"/>
            <a:ext cx="745067" cy="365125"/>
          </a:xfrm>
        </p:spPr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464459" y="6206536"/>
            <a:ext cx="5664197" cy="0"/>
          </a:xfrm>
          <a:prstGeom prst="line">
            <a:avLst/>
          </a:prstGeom>
          <a:ln w="63500">
            <a:solidFill>
              <a:srgbClr val="FF19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464457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19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64705970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Inhal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0" y="-4108971"/>
            <a:ext cx="12192000" cy="6858000"/>
          </a:xfrm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725187"/>
            <a:ext cx="5806281" cy="587230"/>
          </a:xfrm>
        </p:spPr>
        <p:txBody>
          <a:bodyPr>
            <a:noAutofit/>
          </a:bodyPr>
          <a:lstStyle>
            <a:lvl1pPr>
              <a:defRPr sz="4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4462230"/>
            <a:ext cx="10515599" cy="1646470"/>
          </a:xfrm>
        </p:spPr>
        <p:txBody>
          <a:bodyPr lIns="0"/>
          <a:lstStyle>
            <a:lvl1pPr marL="228600" indent="-228600">
              <a:buClr>
                <a:srgbClr val="FF193A"/>
              </a:buClr>
              <a:buSzPct val="140000"/>
              <a:buFontTx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193A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193A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193A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193A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838201" y="6356350"/>
            <a:ext cx="9770532" cy="365125"/>
          </a:xfrm>
        </p:spPr>
        <p:txBody>
          <a:bodyPr vert="horz" lIns="0" tIns="45720" rIns="9144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pPr algn="l"/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608732" y="6356350"/>
            <a:ext cx="745067" cy="365125"/>
          </a:xfrm>
        </p:spPr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838200" y="6206536"/>
            <a:ext cx="10515599" cy="0"/>
          </a:xfrm>
          <a:prstGeom prst="line">
            <a:avLst/>
          </a:prstGeom>
          <a:ln w="63500">
            <a:solidFill>
              <a:srgbClr val="FF19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reihandform 9"/>
          <p:cNvSpPr/>
          <p:nvPr userDrawn="1"/>
        </p:nvSpPr>
        <p:spPr>
          <a:xfrm>
            <a:off x="838200" y="3732422"/>
            <a:ext cx="130969" cy="465722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19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1140126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 und Inhal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0" y="-4108971"/>
            <a:ext cx="12192000" cy="6858000"/>
          </a:xfrm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725187"/>
            <a:ext cx="5806281" cy="587230"/>
          </a:xfrm>
        </p:spPr>
        <p:txBody>
          <a:bodyPr>
            <a:noAutofit/>
          </a:bodyPr>
          <a:lstStyle>
            <a:lvl1pPr>
              <a:defRPr sz="4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4462230"/>
            <a:ext cx="10515599" cy="1646470"/>
          </a:xfrm>
        </p:spPr>
        <p:txBody>
          <a:bodyPr lIns="0"/>
          <a:lstStyle>
            <a:lvl1pPr marL="228600" indent="-228600">
              <a:buClr>
                <a:srgbClr val="FF193A"/>
              </a:buClr>
              <a:buSzPct val="140000"/>
              <a:buFontTx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193A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193A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193A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193A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820333" cy="365125"/>
          </a:xfrm>
        </p:spPr>
        <p:txBody>
          <a:bodyPr vert="horz" lIns="0" tIns="45720" rIns="9144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278ABA95-854E-4903-AF18-6E95C79C8465}" type="datetime1">
              <a:rPr lang="de-DE" smtClean="0"/>
              <a:pPr/>
              <a:t>07.08.2017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658533" y="6356350"/>
            <a:ext cx="7950199" cy="365125"/>
          </a:xfrm>
        </p:spPr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608732" y="6356350"/>
            <a:ext cx="745067" cy="365125"/>
          </a:xfrm>
        </p:spPr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838200" y="6206536"/>
            <a:ext cx="10515599" cy="0"/>
          </a:xfrm>
          <a:prstGeom prst="line">
            <a:avLst/>
          </a:prstGeom>
          <a:ln w="63500">
            <a:solidFill>
              <a:srgbClr val="FF19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reihandform 9"/>
          <p:cNvSpPr/>
          <p:nvPr userDrawn="1"/>
        </p:nvSpPr>
        <p:spPr>
          <a:xfrm>
            <a:off x="838200" y="3732422"/>
            <a:ext cx="130969" cy="465722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19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8991981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und Inhalt 3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0" y="-4108971"/>
            <a:ext cx="12192000" cy="6858000"/>
          </a:xfrm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725187"/>
            <a:ext cx="5806281" cy="587230"/>
          </a:xfrm>
        </p:spPr>
        <p:txBody>
          <a:bodyPr>
            <a:noAutofit/>
          </a:bodyPr>
          <a:lstStyle>
            <a:lvl1pPr>
              <a:defRPr sz="4400" spc="-150">
                <a:solidFill>
                  <a:schemeClr val="tx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4462230"/>
            <a:ext cx="10515599" cy="1646470"/>
          </a:xfrm>
        </p:spPr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Tx/>
              <a:buChar char="-"/>
              <a:defRPr lang="de-DE" sz="2800" kern="1200" dirty="0" smtClean="0">
                <a:solidFill>
                  <a:schemeClr val="tx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5689600" y="6356350"/>
            <a:ext cx="1820333" cy="365125"/>
          </a:xfrm>
        </p:spPr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7EBC4158-065B-4687-AA4F-A833DE07FE39}" type="datetime1">
              <a:rPr lang="de-DE" smtClean="0"/>
              <a:t>07.08.2017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509933" y="6356350"/>
            <a:ext cx="3098799" cy="365125"/>
          </a:xfrm>
        </p:spPr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608732" y="6356350"/>
            <a:ext cx="745067" cy="365125"/>
          </a:xfrm>
        </p:spPr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838200" y="6206536"/>
            <a:ext cx="10515599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reihandform 9"/>
          <p:cNvSpPr/>
          <p:nvPr userDrawn="1"/>
        </p:nvSpPr>
        <p:spPr>
          <a:xfrm>
            <a:off x="838200" y="3732422"/>
            <a:ext cx="130969" cy="465722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0564604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D4A46-5068-4C96-94D0-861817878E85}" type="datetime1">
              <a:rPr lang="de-DE" smtClean="0"/>
              <a:t>07.08.2017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7947238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EE6C1-EAD8-4222-B370-3BD5D68D3524}" type="datetime1">
              <a:rPr lang="de-DE" smtClean="0"/>
              <a:t>07.08.2017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7949398"/>
      </p:ext>
    </p:extLst>
  </p:cSld>
  <p:clrMapOvr>
    <a:masterClrMapping/>
  </p:clrMapOvr>
  <p:transition spd="med">
    <p:wip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1E640-7196-4B92-853B-7F9DF70BC27E}" type="datetime1">
              <a:rPr lang="de-DE" smtClean="0"/>
              <a:t>07.08.2017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35803692"/>
      </p:ext>
    </p:extLst>
  </p:cSld>
  <p:clrMapOvr>
    <a:masterClrMapping/>
  </p:clrMapOvr>
  <p:transition spd="med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805C7-5F71-4555-9F50-E87349F06757}" type="datetime1">
              <a:rPr lang="de-DE" smtClean="0"/>
              <a:t>07.08.2017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86410186"/>
      </p:ext>
    </p:extLst>
  </p:cSld>
  <p:clrMapOvr>
    <a:masterClrMapping/>
  </p:clrMapOvr>
  <p:transition spd="med">
    <p:wip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8516D-20F4-4B8C-B37A-5F7385359ACF}" type="datetime1">
              <a:rPr lang="de-DE" smtClean="0"/>
              <a:t>07.08.2017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2541167"/>
      </p:ext>
    </p:extLst>
  </p:cSld>
  <p:clrMapOvr>
    <a:masterClrMapping/>
  </p:clrMapOvr>
  <p:transition spd="med">
    <p:wip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B774D-D77B-4DA2-85CB-990C87956B6F}" type="datetime1">
              <a:rPr lang="de-DE" smtClean="0"/>
              <a:t>07.08.2017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8716799"/>
      </p:ext>
    </p:extLst>
  </p:cSld>
  <p:clrMapOvr>
    <a:masterClrMapping/>
  </p:clrMapOvr>
  <p:transition spd="med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foli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53483" y="742218"/>
            <a:ext cx="5685034" cy="2309207"/>
          </a:xfrm>
          <a:noFill/>
          <a:ln w="168275">
            <a:noFill/>
            <a:miter lim="800000"/>
          </a:ln>
        </p:spPr>
        <p:txBody>
          <a:bodyPr anchor="ctr"/>
          <a:lstStyle>
            <a:lvl1pPr algn="ctr">
              <a:defRPr sz="6000" spc="-150">
                <a:solidFill>
                  <a:schemeClr val="tx1"/>
                </a:solidFill>
                <a:latin typeface="Oswald Regular" panose="02000503000000000000" pitchFamily="2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91202EF-93AE-482E-AD41-419356824489}" type="datetime1">
              <a:rPr lang="de-DE" smtClean="0"/>
              <a:t>07.08.2017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0895400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F4ADA-7798-4688-8881-79A34924025F}" type="datetime1">
              <a:rPr lang="de-DE" smtClean="0"/>
              <a:t>07.08.2017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32239235"/>
      </p:ext>
    </p:extLst>
  </p:cSld>
  <p:clrMapOvr>
    <a:masterClrMapping/>
  </p:clrMapOvr>
  <p:transition spd="med">
    <p:wip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47659-985D-4A54-A83F-40CE1DA3E44B}" type="datetime1">
              <a:rPr lang="de-DE" smtClean="0"/>
              <a:t>07.08.2017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4713909"/>
      </p:ext>
    </p:extLst>
  </p:cSld>
  <p:clrMapOvr>
    <a:masterClrMapping/>
  </p:clrMapOvr>
  <p:transition spd="med">
    <p:wip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D0FEF-3C1B-404A-A789-D0E6B3CDB2EB}" type="datetime1">
              <a:rPr lang="de-DE" smtClean="0"/>
              <a:t>07.08.2017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78604802"/>
      </p:ext>
    </p:extLst>
  </p:cSld>
  <p:clrMapOvr>
    <a:masterClrMapping/>
  </p:clrMapOvr>
  <p:transition spd="med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65125"/>
            <a:ext cx="1051560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lIns="0"/>
          <a:lstStyle>
            <a:lvl1pPr marL="2286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7315200" cy="365125"/>
          </a:xfrm>
        </p:spPr>
        <p:txBody>
          <a:bodyPr lIns="0"/>
          <a:lstStyle>
            <a:lvl1pPr algn="l"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9" name="Gerader Verbinder 8"/>
          <p:cNvCxnSpPr/>
          <p:nvPr userDrawn="1"/>
        </p:nvCxnSpPr>
        <p:spPr>
          <a:xfrm flipH="1">
            <a:off x="838200" y="6206536"/>
            <a:ext cx="10515600" cy="0"/>
          </a:xfrm>
          <a:prstGeom prst="line">
            <a:avLst/>
          </a:prstGeom>
          <a:ln w="63500">
            <a:solidFill>
              <a:srgbClr val="FF19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8382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19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9313148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65125"/>
            <a:ext cx="1051560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lIns="0"/>
          <a:lstStyle>
            <a:lvl1pPr marL="2286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vert="horz" lIns="0" tIns="45720" rIns="9144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CE59C431-0FC1-4852-A2B6-7018064CF3BA}" type="datetime1">
              <a:rPr lang="de-DE" smtClean="0"/>
              <a:pPr/>
              <a:t>07.08.2017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9" name="Gerader Verbinder 8"/>
          <p:cNvCxnSpPr/>
          <p:nvPr userDrawn="1"/>
        </p:nvCxnSpPr>
        <p:spPr>
          <a:xfrm flipH="1">
            <a:off x="838200" y="6206536"/>
            <a:ext cx="10515600" cy="0"/>
          </a:xfrm>
          <a:prstGeom prst="line">
            <a:avLst/>
          </a:prstGeom>
          <a:ln w="63500">
            <a:solidFill>
              <a:srgbClr val="FF19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8382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19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86642358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el und Inhalt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65125"/>
            <a:ext cx="1051560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tx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tx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C235A2F7-94A3-4604-8127-64C550FB066A}" type="datetime1">
              <a:rPr lang="de-DE" smtClean="0"/>
              <a:t>07.08.2017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9" name="Gerader Verbinder 8"/>
          <p:cNvCxnSpPr/>
          <p:nvPr userDrawn="1"/>
        </p:nvCxnSpPr>
        <p:spPr>
          <a:xfrm flipH="1">
            <a:off x="838200" y="6206536"/>
            <a:ext cx="10515600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8382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31394333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-177799" y="0"/>
            <a:ext cx="5537200" cy="6858000"/>
          </a:xfrm>
          <a:effectLst/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801519" y="365125"/>
            <a:ext cx="6026414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689600" y="1825625"/>
            <a:ext cx="6138333" cy="4351338"/>
          </a:xfrm>
        </p:spPr>
        <p:txBody>
          <a:bodyPr lIns="0"/>
          <a:lstStyle>
            <a:lvl1pPr marL="2286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5689599" y="6356350"/>
            <a:ext cx="5181599" cy="365125"/>
          </a:xfrm>
        </p:spPr>
        <p:txBody>
          <a:bodyPr lIns="0"/>
          <a:lstStyle>
            <a:lvl1pPr algn="l"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871199" y="6356350"/>
            <a:ext cx="956734" cy="365125"/>
          </a:xfrm>
        </p:spPr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5689603" y="6206536"/>
            <a:ext cx="6138330" cy="0"/>
          </a:xfrm>
          <a:prstGeom prst="line">
            <a:avLst/>
          </a:prstGeom>
          <a:ln w="63500">
            <a:solidFill>
              <a:srgbClr val="FF19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56896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19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2273312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 und Inha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-177799" y="0"/>
            <a:ext cx="5537200" cy="6858000"/>
          </a:xfrm>
          <a:effectLst/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801519" y="365125"/>
            <a:ext cx="6026414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689600" y="1825625"/>
            <a:ext cx="6138333" cy="4351338"/>
          </a:xfrm>
        </p:spPr>
        <p:txBody>
          <a:bodyPr lIns="0"/>
          <a:lstStyle>
            <a:lvl1pPr marL="2286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5689600" y="6356350"/>
            <a:ext cx="1820333" cy="365125"/>
          </a:xfrm>
        </p:spPr>
        <p:txBody>
          <a:bodyPr vert="horz" lIns="0" tIns="45720" rIns="9144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BC24A8D8-CCF6-4E36-BA36-FF85BE9B80DD}" type="datetime1">
              <a:rPr lang="de-DE" smtClean="0"/>
              <a:pPr/>
              <a:t>07.08.2017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509933" y="6356350"/>
            <a:ext cx="3361266" cy="365125"/>
          </a:xfrm>
        </p:spPr>
        <p:txBody>
          <a:bodyPr lIns="90000"/>
          <a:lstStyle>
            <a:lvl1pPr algn="ctr"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871199" y="6356350"/>
            <a:ext cx="956734" cy="365125"/>
          </a:xfrm>
        </p:spPr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5689603" y="6206536"/>
            <a:ext cx="6138330" cy="0"/>
          </a:xfrm>
          <a:prstGeom prst="line">
            <a:avLst/>
          </a:prstGeom>
          <a:ln w="63500">
            <a:solidFill>
              <a:srgbClr val="FF19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56896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19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07470195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Inhalt 2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-177799" y="0"/>
            <a:ext cx="5537200" cy="6858000"/>
          </a:xfrm>
          <a:effectLst/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801520" y="365125"/>
            <a:ext cx="555228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tx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689600" y="1825625"/>
            <a:ext cx="5664199" cy="4351338"/>
          </a:xfrm>
        </p:spPr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tx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5689600" y="6356350"/>
            <a:ext cx="1820333" cy="365125"/>
          </a:xfrm>
        </p:spPr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E35D4125-415A-413B-AC60-CA8E0E3372BE}" type="datetime1">
              <a:rPr lang="de-DE" smtClean="0"/>
              <a:t>07.08.2017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509933" y="6356350"/>
            <a:ext cx="3098799" cy="365125"/>
          </a:xfrm>
        </p:spPr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608732" y="6356350"/>
            <a:ext cx="745067" cy="365125"/>
          </a:xfrm>
        </p:spPr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5689602" y="6206536"/>
            <a:ext cx="5664197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56896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5489691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und Inha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6654800" y="0"/>
            <a:ext cx="5537200" cy="6858000"/>
          </a:xfrm>
          <a:effectLst/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6377" y="365125"/>
            <a:ext cx="555228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64457" y="1825625"/>
            <a:ext cx="5664199" cy="4351338"/>
          </a:xfrm>
        </p:spPr>
        <p:txBody>
          <a:bodyPr lIns="0"/>
          <a:lstStyle>
            <a:lvl1pPr marL="2286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464458" y="6356350"/>
            <a:ext cx="4919132" cy="365125"/>
          </a:xfrm>
        </p:spPr>
        <p:txBody>
          <a:bodyPr vert="horz" lIns="0" tIns="45720" rIns="9144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pPr algn="l"/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383589" y="6356350"/>
            <a:ext cx="745067" cy="365125"/>
          </a:xfrm>
        </p:spPr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464459" y="6206536"/>
            <a:ext cx="5664197" cy="0"/>
          </a:xfrm>
          <a:prstGeom prst="line">
            <a:avLst/>
          </a:prstGeom>
          <a:ln w="63500">
            <a:solidFill>
              <a:srgbClr val="FF19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464457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19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9989163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36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93D13E-AB64-4D07-93AC-6C2859CD1A48}" type="datetime1">
              <a:rPr lang="de-DE" smtClean="0"/>
              <a:t>07.08.2017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2676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50" r:id="rId3"/>
    <p:sldLayoutId id="2147483668" r:id="rId4"/>
    <p:sldLayoutId id="2147483663" r:id="rId5"/>
    <p:sldLayoutId id="2147483660" r:id="rId6"/>
    <p:sldLayoutId id="2147483667" r:id="rId7"/>
    <p:sldLayoutId id="2147483664" r:id="rId8"/>
    <p:sldLayoutId id="2147483666" r:id="rId9"/>
    <p:sldLayoutId id="2147483670" r:id="rId10"/>
    <p:sldLayoutId id="2147483661" r:id="rId11"/>
    <p:sldLayoutId id="2147483669" r:id="rId12"/>
    <p:sldLayoutId id="2147483665" r:id="rId13"/>
    <p:sldLayoutId id="2147483651" r:id="rId14"/>
    <p:sldLayoutId id="2147483652" r:id="rId15"/>
    <p:sldLayoutId id="2147483653" r:id="rId16"/>
    <p:sldLayoutId id="2147483654" r:id="rId17"/>
    <p:sldLayoutId id="2147483655" r:id="rId18"/>
    <p:sldLayoutId id="2147483656" r:id="rId19"/>
    <p:sldLayoutId id="2147483657" r:id="rId20"/>
    <p:sldLayoutId id="2147483658" r:id="rId21"/>
    <p:sldLayoutId id="2147483659" r:id="rId22"/>
  </p:sldLayoutIdLst>
  <p:transition spd="med">
    <p:wipe/>
  </p:transition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5829550"/>
            <a:ext cx="12192000" cy="1028450"/>
          </a:xfrm>
          <a:prstGeom prst="rect">
            <a:avLst/>
          </a:prstGeom>
          <a:solidFill>
            <a:srgbClr val="2A36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718710" y="600586"/>
            <a:ext cx="9294020" cy="2309207"/>
          </a:xfrm>
          <a:noFill/>
          <a:ln>
            <a:noFill/>
          </a:ln>
        </p:spPr>
        <p:txBody>
          <a:bodyPr/>
          <a:lstStyle/>
          <a:p>
            <a:pPr algn="l">
              <a:lnSpc>
                <a:spcPct val="100000"/>
              </a:lnSpc>
            </a:pPr>
            <a:r>
              <a:rPr lang="de-DE" dirty="0" smtClean="0">
                <a:latin typeface="Oswald-ExtraLight-Italic" panose="02000303000000000000" pitchFamily="2" charset="0"/>
              </a:rPr>
              <a:t>Erarbeitung einer </a:t>
            </a:r>
            <a:r>
              <a:rPr lang="de-DE" dirty="0" smtClean="0">
                <a:latin typeface="Oswald" panose="02000503000000000000" pitchFamily="2" charset="0"/>
              </a:rPr>
              <a:t/>
            </a:r>
            <a:br>
              <a:rPr lang="de-DE" dirty="0" smtClean="0">
                <a:latin typeface="Oswald" panose="02000503000000000000" pitchFamily="2" charset="0"/>
              </a:rPr>
            </a:br>
            <a:r>
              <a:rPr lang="de-DE" b="1" i="1" spc="-300" dirty="0" smtClean="0">
                <a:solidFill>
                  <a:srgbClr val="FF193A"/>
                </a:solidFill>
                <a:latin typeface="Oswald-DemiBold-Italic" panose="02000703000000000000" pitchFamily="2" charset="0"/>
              </a:rPr>
              <a:t>Konf</a:t>
            </a:r>
            <a:r>
              <a:rPr lang="de-DE" spc="-300" dirty="0" smtClean="0">
                <a:solidFill>
                  <a:srgbClr val="FF193A"/>
                </a:solidFill>
                <a:latin typeface="Oswald-DemiBold-Italic" panose="02000703000000000000" pitchFamily="2" charset="0"/>
              </a:rPr>
              <a:t>erenz-Webs</a:t>
            </a:r>
            <a:r>
              <a:rPr lang="de-DE" b="1" i="1" spc="-300" dirty="0" smtClean="0">
                <a:solidFill>
                  <a:srgbClr val="FF193A"/>
                </a:solidFill>
                <a:latin typeface="Oswald-DemiBold-Italic" panose="02000703000000000000" pitchFamily="2" charset="0"/>
              </a:rPr>
              <a:t>ite</a:t>
            </a:r>
            <a:endParaRPr lang="de-DE" b="1" i="1" spc="-300" dirty="0">
              <a:solidFill>
                <a:srgbClr val="FF193A"/>
              </a:solidFill>
              <a:latin typeface="Oswald-DemiBold-Italic" panose="02000703000000000000" pitchFamily="2" charset="0"/>
            </a:endParaRPr>
          </a:p>
        </p:txBody>
      </p:sp>
      <p:sp>
        <p:nvSpPr>
          <p:cNvPr id="9" name="Freeform 5"/>
          <p:cNvSpPr>
            <a:spLocks noEditPoints="1"/>
          </p:cNvSpPr>
          <p:nvPr/>
        </p:nvSpPr>
        <p:spPr bwMode="auto">
          <a:xfrm>
            <a:off x="7056437" y="2890656"/>
            <a:ext cx="4297363" cy="3030537"/>
          </a:xfrm>
          <a:custGeom>
            <a:avLst/>
            <a:gdLst>
              <a:gd name="T0" fmla="*/ 0 w 5414"/>
              <a:gd name="T1" fmla="*/ 0 h 3817"/>
              <a:gd name="T2" fmla="*/ 2369 w 5414"/>
              <a:gd name="T3" fmla="*/ 3183 h 3817"/>
              <a:gd name="T4" fmla="*/ 2364 w 5414"/>
              <a:gd name="T5" fmla="*/ 3245 h 3817"/>
              <a:gd name="T6" fmla="*/ 2355 w 5414"/>
              <a:gd name="T7" fmla="*/ 3325 h 3817"/>
              <a:gd name="T8" fmla="*/ 2338 w 5414"/>
              <a:gd name="T9" fmla="*/ 3413 h 3817"/>
              <a:gd name="T10" fmla="*/ 2312 w 5414"/>
              <a:gd name="T11" fmla="*/ 3500 h 3817"/>
              <a:gd name="T12" fmla="*/ 2283 w 5414"/>
              <a:gd name="T13" fmla="*/ 3564 h 3817"/>
              <a:gd name="T14" fmla="*/ 2261 w 5414"/>
              <a:gd name="T15" fmla="*/ 3602 h 3817"/>
              <a:gd name="T16" fmla="*/ 2235 w 5414"/>
              <a:gd name="T17" fmla="*/ 3635 h 3817"/>
              <a:gd name="T18" fmla="*/ 2204 w 5414"/>
              <a:gd name="T19" fmla="*/ 3664 h 3817"/>
              <a:gd name="T20" fmla="*/ 2168 w 5414"/>
              <a:gd name="T21" fmla="*/ 3688 h 3817"/>
              <a:gd name="T22" fmla="*/ 2128 w 5414"/>
              <a:gd name="T23" fmla="*/ 3704 h 3817"/>
              <a:gd name="T24" fmla="*/ 2083 w 5414"/>
              <a:gd name="T25" fmla="*/ 3712 h 3817"/>
              <a:gd name="T26" fmla="*/ 2059 w 5414"/>
              <a:gd name="T27" fmla="*/ 3714 h 3817"/>
              <a:gd name="T28" fmla="*/ 1990 w 5414"/>
              <a:gd name="T29" fmla="*/ 3714 h 3817"/>
              <a:gd name="T30" fmla="*/ 3424 w 5414"/>
              <a:gd name="T31" fmla="*/ 3817 h 3817"/>
              <a:gd name="T32" fmla="*/ 3424 w 5414"/>
              <a:gd name="T33" fmla="*/ 3714 h 3817"/>
              <a:gd name="T34" fmla="*/ 3360 w 5414"/>
              <a:gd name="T35" fmla="*/ 3714 h 3817"/>
              <a:gd name="T36" fmla="*/ 3312 w 5414"/>
              <a:gd name="T37" fmla="*/ 3709 h 3817"/>
              <a:gd name="T38" fmla="*/ 3270 w 5414"/>
              <a:gd name="T39" fmla="*/ 3697 h 3817"/>
              <a:gd name="T40" fmla="*/ 3232 w 5414"/>
              <a:gd name="T41" fmla="*/ 3676 h 3817"/>
              <a:gd name="T42" fmla="*/ 3198 w 5414"/>
              <a:gd name="T43" fmla="*/ 3650 h 3817"/>
              <a:gd name="T44" fmla="*/ 3170 w 5414"/>
              <a:gd name="T45" fmla="*/ 3619 h 3817"/>
              <a:gd name="T46" fmla="*/ 3145 w 5414"/>
              <a:gd name="T47" fmla="*/ 3583 h 3817"/>
              <a:gd name="T48" fmla="*/ 3124 w 5414"/>
              <a:gd name="T49" fmla="*/ 3543 h 3817"/>
              <a:gd name="T50" fmla="*/ 3089 w 5414"/>
              <a:gd name="T51" fmla="*/ 3457 h 3817"/>
              <a:gd name="T52" fmla="*/ 3069 w 5414"/>
              <a:gd name="T53" fmla="*/ 3368 h 3817"/>
              <a:gd name="T54" fmla="*/ 3055 w 5414"/>
              <a:gd name="T55" fmla="*/ 3283 h 3817"/>
              <a:gd name="T56" fmla="*/ 3048 w 5414"/>
              <a:gd name="T57" fmla="*/ 3183 h 3817"/>
              <a:gd name="T58" fmla="*/ 5414 w 5414"/>
              <a:gd name="T59" fmla="*/ 0 h 3817"/>
              <a:gd name="T60" fmla="*/ 5156 w 5414"/>
              <a:gd name="T61" fmla="*/ 2970 h 3817"/>
              <a:gd name="T62" fmla="*/ 258 w 5414"/>
              <a:gd name="T63" fmla="*/ 217 h 3817"/>
              <a:gd name="T64" fmla="*/ 5156 w 5414"/>
              <a:gd name="T65" fmla="*/ 2970 h 38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5414" h="3817">
                <a:moveTo>
                  <a:pt x="5414" y="0"/>
                </a:moveTo>
                <a:lnTo>
                  <a:pt x="0" y="0"/>
                </a:lnTo>
                <a:lnTo>
                  <a:pt x="0" y="3183"/>
                </a:lnTo>
                <a:lnTo>
                  <a:pt x="2369" y="3183"/>
                </a:lnTo>
                <a:lnTo>
                  <a:pt x="2369" y="3183"/>
                </a:lnTo>
                <a:lnTo>
                  <a:pt x="2364" y="3245"/>
                </a:lnTo>
                <a:lnTo>
                  <a:pt x="2361" y="3283"/>
                </a:lnTo>
                <a:lnTo>
                  <a:pt x="2355" y="3325"/>
                </a:lnTo>
                <a:lnTo>
                  <a:pt x="2349" y="3368"/>
                </a:lnTo>
                <a:lnTo>
                  <a:pt x="2338" y="3413"/>
                </a:lnTo>
                <a:lnTo>
                  <a:pt x="2326" y="3457"/>
                </a:lnTo>
                <a:lnTo>
                  <a:pt x="2312" y="3500"/>
                </a:lnTo>
                <a:lnTo>
                  <a:pt x="2293" y="3543"/>
                </a:lnTo>
                <a:lnTo>
                  <a:pt x="2283" y="3564"/>
                </a:lnTo>
                <a:lnTo>
                  <a:pt x="2273" y="3583"/>
                </a:lnTo>
                <a:lnTo>
                  <a:pt x="2261" y="3602"/>
                </a:lnTo>
                <a:lnTo>
                  <a:pt x="2249" y="3619"/>
                </a:lnTo>
                <a:lnTo>
                  <a:pt x="2235" y="3635"/>
                </a:lnTo>
                <a:lnTo>
                  <a:pt x="2219" y="3650"/>
                </a:lnTo>
                <a:lnTo>
                  <a:pt x="2204" y="3664"/>
                </a:lnTo>
                <a:lnTo>
                  <a:pt x="2187" y="3676"/>
                </a:lnTo>
                <a:lnTo>
                  <a:pt x="2168" y="3688"/>
                </a:lnTo>
                <a:lnTo>
                  <a:pt x="2149" y="3697"/>
                </a:lnTo>
                <a:lnTo>
                  <a:pt x="2128" y="3704"/>
                </a:lnTo>
                <a:lnTo>
                  <a:pt x="2106" y="3709"/>
                </a:lnTo>
                <a:lnTo>
                  <a:pt x="2083" y="3712"/>
                </a:lnTo>
                <a:lnTo>
                  <a:pt x="2059" y="3714"/>
                </a:lnTo>
                <a:lnTo>
                  <a:pt x="2059" y="3714"/>
                </a:lnTo>
                <a:lnTo>
                  <a:pt x="1994" y="3714"/>
                </a:lnTo>
                <a:lnTo>
                  <a:pt x="1990" y="3714"/>
                </a:lnTo>
                <a:lnTo>
                  <a:pt x="1990" y="3817"/>
                </a:lnTo>
                <a:lnTo>
                  <a:pt x="3424" y="3817"/>
                </a:lnTo>
                <a:lnTo>
                  <a:pt x="3424" y="3714"/>
                </a:lnTo>
                <a:lnTo>
                  <a:pt x="3424" y="3714"/>
                </a:lnTo>
                <a:lnTo>
                  <a:pt x="3360" y="3714"/>
                </a:lnTo>
                <a:lnTo>
                  <a:pt x="3360" y="3714"/>
                </a:lnTo>
                <a:lnTo>
                  <a:pt x="3336" y="3712"/>
                </a:lnTo>
                <a:lnTo>
                  <a:pt x="3312" y="3709"/>
                </a:lnTo>
                <a:lnTo>
                  <a:pt x="3291" y="3704"/>
                </a:lnTo>
                <a:lnTo>
                  <a:pt x="3270" y="3697"/>
                </a:lnTo>
                <a:lnTo>
                  <a:pt x="3250" y="3688"/>
                </a:lnTo>
                <a:lnTo>
                  <a:pt x="3232" y="3676"/>
                </a:lnTo>
                <a:lnTo>
                  <a:pt x="3215" y="3664"/>
                </a:lnTo>
                <a:lnTo>
                  <a:pt x="3198" y="3650"/>
                </a:lnTo>
                <a:lnTo>
                  <a:pt x="3184" y="3635"/>
                </a:lnTo>
                <a:lnTo>
                  <a:pt x="3170" y="3619"/>
                </a:lnTo>
                <a:lnTo>
                  <a:pt x="3157" y="3602"/>
                </a:lnTo>
                <a:lnTo>
                  <a:pt x="3145" y="3583"/>
                </a:lnTo>
                <a:lnTo>
                  <a:pt x="3134" y="3564"/>
                </a:lnTo>
                <a:lnTo>
                  <a:pt x="3124" y="3543"/>
                </a:lnTo>
                <a:lnTo>
                  <a:pt x="3105" y="3500"/>
                </a:lnTo>
                <a:lnTo>
                  <a:pt x="3089" y="3457"/>
                </a:lnTo>
                <a:lnTo>
                  <a:pt x="3077" y="3413"/>
                </a:lnTo>
                <a:lnTo>
                  <a:pt x="3069" y="3368"/>
                </a:lnTo>
                <a:lnTo>
                  <a:pt x="3062" y="3325"/>
                </a:lnTo>
                <a:lnTo>
                  <a:pt x="3055" y="3283"/>
                </a:lnTo>
                <a:lnTo>
                  <a:pt x="3052" y="3245"/>
                </a:lnTo>
                <a:lnTo>
                  <a:pt x="3048" y="3183"/>
                </a:lnTo>
                <a:lnTo>
                  <a:pt x="5414" y="3183"/>
                </a:lnTo>
                <a:lnTo>
                  <a:pt x="5414" y="0"/>
                </a:lnTo>
                <a:lnTo>
                  <a:pt x="5414" y="0"/>
                </a:lnTo>
                <a:close/>
                <a:moveTo>
                  <a:pt x="5156" y="2970"/>
                </a:moveTo>
                <a:lnTo>
                  <a:pt x="258" y="2970"/>
                </a:lnTo>
                <a:lnTo>
                  <a:pt x="258" y="217"/>
                </a:lnTo>
                <a:lnTo>
                  <a:pt x="5156" y="217"/>
                </a:lnTo>
                <a:lnTo>
                  <a:pt x="5156" y="2970"/>
                </a:lnTo>
                <a:lnTo>
                  <a:pt x="5156" y="297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" name="Freeform 6"/>
          <p:cNvSpPr>
            <a:spLocks noEditPoints="1"/>
          </p:cNvSpPr>
          <p:nvPr/>
        </p:nvSpPr>
        <p:spPr bwMode="auto">
          <a:xfrm>
            <a:off x="1890299" y="4328931"/>
            <a:ext cx="1182688" cy="1597025"/>
          </a:xfrm>
          <a:custGeom>
            <a:avLst/>
            <a:gdLst>
              <a:gd name="T0" fmla="*/ 83 w 1491"/>
              <a:gd name="T1" fmla="*/ 0 h 2012"/>
              <a:gd name="T2" fmla="*/ 66 w 1491"/>
              <a:gd name="T3" fmla="*/ 2 h 2012"/>
              <a:gd name="T4" fmla="*/ 37 w 1491"/>
              <a:gd name="T5" fmla="*/ 14 h 2012"/>
              <a:gd name="T6" fmla="*/ 14 w 1491"/>
              <a:gd name="T7" fmla="*/ 36 h 2012"/>
              <a:gd name="T8" fmla="*/ 2 w 1491"/>
              <a:gd name="T9" fmla="*/ 66 h 2012"/>
              <a:gd name="T10" fmla="*/ 0 w 1491"/>
              <a:gd name="T11" fmla="*/ 1930 h 2012"/>
              <a:gd name="T12" fmla="*/ 2 w 1491"/>
              <a:gd name="T13" fmla="*/ 1947 h 2012"/>
              <a:gd name="T14" fmla="*/ 14 w 1491"/>
              <a:gd name="T15" fmla="*/ 1976 h 2012"/>
              <a:gd name="T16" fmla="*/ 37 w 1491"/>
              <a:gd name="T17" fmla="*/ 1998 h 2012"/>
              <a:gd name="T18" fmla="*/ 66 w 1491"/>
              <a:gd name="T19" fmla="*/ 2011 h 2012"/>
              <a:gd name="T20" fmla="*/ 1408 w 1491"/>
              <a:gd name="T21" fmla="*/ 2012 h 2012"/>
              <a:gd name="T22" fmla="*/ 1425 w 1491"/>
              <a:gd name="T23" fmla="*/ 2011 h 2012"/>
              <a:gd name="T24" fmla="*/ 1455 w 1491"/>
              <a:gd name="T25" fmla="*/ 1998 h 2012"/>
              <a:gd name="T26" fmla="*/ 1477 w 1491"/>
              <a:gd name="T27" fmla="*/ 1976 h 2012"/>
              <a:gd name="T28" fmla="*/ 1489 w 1491"/>
              <a:gd name="T29" fmla="*/ 1947 h 2012"/>
              <a:gd name="T30" fmla="*/ 1491 w 1491"/>
              <a:gd name="T31" fmla="*/ 83 h 2012"/>
              <a:gd name="T32" fmla="*/ 1489 w 1491"/>
              <a:gd name="T33" fmla="*/ 66 h 2012"/>
              <a:gd name="T34" fmla="*/ 1477 w 1491"/>
              <a:gd name="T35" fmla="*/ 36 h 2012"/>
              <a:gd name="T36" fmla="*/ 1455 w 1491"/>
              <a:gd name="T37" fmla="*/ 14 h 2012"/>
              <a:gd name="T38" fmla="*/ 1425 w 1491"/>
              <a:gd name="T39" fmla="*/ 2 h 2012"/>
              <a:gd name="T40" fmla="*/ 1408 w 1491"/>
              <a:gd name="T41" fmla="*/ 0 h 2012"/>
              <a:gd name="T42" fmla="*/ 765 w 1491"/>
              <a:gd name="T43" fmla="*/ 1974 h 2012"/>
              <a:gd name="T44" fmla="*/ 750 w 1491"/>
              <a:gd name="T45" fmla="*/ 1973 h 2012"/>
              <a:gd name="T46" fmla="*/ 724 w 1491"/>
              <a:gd name="T47" fmla="*/ 1962 h 2012"/>
              <a:gd name="T48" fmla="*/ 703 w 1491"/>
              <a:gd name="T49" fmla="*/ 1942 h 2012"/>
              <a:gd name="T50" fmla="*/ 691 w 1491"/>
              <a:gd name="T51" fmla="*/ 1914 h 2012"/>
              <a:gd name="T52" fmla="*/ 690 w 1491"/>
              <a:gd name="T53" fmla="*/ 1899 h 2012"/>
              <a:gd name="T54" fmla="*/ 695 w 1491"/>
              <a:gd name="T55" fmla="*/ 1869 h 2012"/>
              <a:gd name="T56" fmla="*/ 712 w 1491"/>
              <a:gd name="T57" fmla="*/ 1845 h 2012"/>
              <a:gd name="T58" fmla="*/ 736 w 1491"/>
              <a:gd name="T59" fmla="*/ 1828 h 2012"/>
              <a:gd name="T60" fmla="*/ 765 w 1491"/>
              <a:gd name="T61" fmla="*/ 1823 h 2012"/>
              <a:gd name="T62" fmla="*/ 781 w 1491"/>
              <a:gd name="T63" fmla="*/ 1823 h 2012"/>
              <a:gd name="T64" fmla="*/ 808 w 1491"/>
              <a:gd name="T65" fmla="*/ 1835 h 2012"/>
              <a:gd name="T66" fmla="*/ 829 w 1491"/>
              <a:gd name="T67" fmla="*/ 1856 h 2012"/>
              <a:gd name="T68" fmla="*/ 841 w 1491"/>
              <a:gd name="T69" fmla="*/ 1883 h 2012"/>
              <a:gd name="T70" fmla="*/ 843 w 1491"/>
              <a:gd name="T71" fmla="*/ 1899 h 2012"/>
              <a:gd name="T72" fmla="*/ 836 w 1491"/>
              <a:gd name="T73" fmla="*/ 1928 h 2012"/>
              <a:gd name="T74" fmla="*/ 821 w 1491"/>
              <a:gd name="T75" fmla="*/ 1952 h 2012"/>
              <a:gd name="T76" fmla="*/ 796 w 1491"/>
              <a:gd name="T77" fmla="*/ 1969 h 2012"/>
              <a:gd name="T78" fmla="*/ 765 w 1491"/>
              <a:gd name="T79" fmla="*/ 1974 h 2012"/>
              <a:gd name="T80" fmla="*/ 765 w 1491"/>
              <a:gd name="T81" fmla="*/ 1974 h 2012"/>
              <a:gd name="T82" fmla="*/ 154 w 1491"/>
              <a:gd name="T83" fmla="*/ 1757 h 2012"/>
              <a:gd name="T84" fmla="*/ 1338 w 1491"/>
              <a:gd name="T85" fmla="*/ 154 h 2012"/>
              <a:gd name="T86" fmla="*/ 1338 w 1491"/>
              <a:gd name="T87" fmla="*/ 1757 h 20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491" h="2012">
                <a:moveTo>
                  <a:pt x="1408" y="0"/>
                </a:moveTo>
                <a:lnTo>
                  <a:pt x="83" y="0"/>
                </a:lnTo>
                <a:lnTo>
                  <a:pt x="83" y="0"/>
                </a:lnTo>
                <a:lnTo>
                  <a:pt x="66" y="2"/>
                </a:lnTo>
                <a:lnTo>
                  <a:pt x="50" y="7"/>
                </a:lnTo>
                <a:lnTo>
                  <a:pt x="37" y="14"/>
                </a:lnTo>
                <a:lnTo>
                  <a:pt x="24" y="24"/>
                </a:lnTo>
                <a:lnTo>
                  <a:pt x="14" y="36"/>
                </a:lnTo>
                <a:lnTo>
                  <a:pt x="7" y="50"/>
                </a:lnTo>
                <a:lnTo>
                  <a:pt x="2" y="66"/>
                </a:lnTo>
                <a:lnTo>
                  <a:pt x="0" y="83"/>
                </a:lnTo>
                <a:lnTo>
                  <a:pt x="0" y="1930"/>
                </a:lnTo>
                <a:lnTo>
                  <a:pt x="0" y="1930"/>
                </a:lnTo>
                <a:lnTo>
                  <a:pt x="2" y="1947"/>
                </a:lnTo>
                <a:lnTo>
                  <a:pt x="7" y="1962"/>
                </a:lnTo>
                <a:lnTo>
                  <a:pt x="14" y="1976"/>
                </a:lnTo>
                <a:lnTo>
                  <a:pt x="24" y="1988"/>
                </a:lnTo>
                <a:lnTo>
                  <a:pt x="37" y="1998"/>
                </a:lnTo>
                <a:lnTo>
                  <a:pt x="50" y="2005"/>
                </a:lnTo>
                <a:lnTo>
                  <a:pt x="66" y="2011"/>
                </a:lnTo>
                <a:lnTo>
                  <a:pt x="83" y="2012"/>
                </a:lnTo>
                <a:lnTo>
                  <a:pt x="1408" y="2012"/>
                </a:lnTo>
                <a:lnTo>
                  <a:pt x="1408" y="2012"/>
                </a:lnTo>
                <a:lnTo>
                  <a:pt x="1425" y="2011"/>
                </a:lnTo>
                <a:lnTo>
                  <a:pt x="1441" y="2005"/>
                </a:lnTo>
                <a:lnTo>
                  <a:pt x="1455" y="1998"/>
                </a:lnTo>
                <a:lnTo>
                  <a:pt x="1467" y="1988"/>
                </a:lnTo>
                <a:lnTo>
                  <a:pt x="1477" y="1976"/>
                </a:lnTo>
                <a:lnTo>
                  <a:pt x="1484" y="1962"/>
                </a:lnTo>
                <a:lnTo>
                  <a:pt x="1489" y="1947"/>
                </a:lnTo>
                <a:lnTo>
                  <a:pt x="1491" y="1930"/>
                </a:lnTo>
                <a:lnTo>
                  <a:pt x="1491" y="83"/>
                </a:lnTo>
                <a:lnTo>
                  <a:pt x="1491" y="83"/>
                </a:lnTo>
                <a:lnTo>
                  <a:pt x="1489" y="66"/>
                </a:lnTo>
                <a:lnTo>
                  <a:pt x="1484" y="50"/>
                </a:lnTo>
                <a:lnTo>
                  <a:pt x="1477" y="36"/>
                </a:lnTo>
                <a:lnTo>
                  <a:pt x="1467" y="24"/>
                </a:lnTo>
                <a:lnTo>
                  <a:pt x="1455" y="14"/>
                </a:lnTo>
                <a:lnTo>
                  <a:pt x="1441" y="7"/>
                </a:lnTo>
                <a:lnTo>
                  <a:pt x="1425" y="2"/>
                </a:lnTo>
                <a:lnTo>
                  <a:pt x="1408" y="0"/>
                </a:lnTo>
                <a:lnTo>
                  <a:pt x="1408" y="0"/>
                </a:lnTo>
                <a:lnTo>
                  <a:pt x="1408" y="0"/>
                </a:lnTo>
                <a:close/>
                <a:moveTo>
                  <a:pt x="765" y="1974"/>
                </a:moveTo>
                <a:lnTo>
                  <a:pt x="765" y="1974"/>
                </a:lnTo>
                <a:lnTo>
                  <a:pt x="750" y="1973"/>
                </a:lnTo>
                <a:lnTo>
                  <a:pt x="736" y="1969"/>
                </a:lnTo>
                <a:lnTo>
                  <a:pt x="724" y="1962"/>
                </a:lnTo>
                <a:lnTo>
                  <a:pt x="712" y="1952"/>
                </a:lnTo>
                <a:lnTo>
                  <a:pt x="703" y="1942"/>
                </a:lnTo>
                <a:lnTo>
                  <a:pt x="695" y="1928"/>
                </a:lnTo>
                <a:lnTo>
                  <a:pt x="691" y="1914"/>
                </a:lnTo>
                <a:lnTo>
                  <a:pt x="690" y="1899"/>
                </a:lnTo>
                <a:lnTo>
                  <a:pt x="690" y="1899"/>
                </a:lnTo>
                <a:lnTo>
                  <a:pt x="691" y="1883"/>
                </a:lnTo>
                <a:lnTo>
                  <a:pt x="695" y="1869"/>
                </a:lnTo>
                <a:lnTo>
                  <a:pt x="703" y="1856"/>
                </a:lnTo>
                <a:lnTo>
                  <a:pt x="712" y="1845"/>
                </a:lnTo>
                <a:lnTo>
                  <a:pt x="724" y="1835"/>
                </a:lnTo>
                <a:lnTo>
                  <a:pt x="736" y="1828"/>
                </a:lnTo>
                <a:lnTo>
                  <a:pt x="750" y="1823"/>
                </a:lnTo>
                <a:lnTo>
                  <a:pt x="765" y="1823"/>
                </a:lnTo>
                <a:lnTo>
                  <a:pt x="765" y="1823"/>
                </a:lnTo>
                <a:lnTo>
                  <a:pt x="781" y="1823"/>
                </a:lnTo>
                <a:lnTo>
                  <a:pt x="796" y="1828"/>
                </a:lnTo>
                <a:lnTo>
                  <a:pt x="808" y="1835"/>
                </a:lnTo>
                <a:lnTo>
                  <a:pt x="821" y="1845"/>
                </a:lnTo>
                <a:lnTo>
                  <a:pt x="829" y="1856"/>
                </a:lnTo>
                <a:lnTo>
                  <a:pt x="836" y="1869"/>
                </a:lnTo>
                <a:lnTo>
                  <a:pt x="841" y="1883"/>
                </a:lnTo>
                <a:lnTo>
                  <a:pt x="843" y="1899"/>
                </a:lnTo>
                <a:lnTo>
                  <a:pt x="843" y="1899"/>
                </a:lnTo>
                <a:lnTo>
                  <a:pt x="841" y="1914"/>
                </a:lnTo>
                <a:lnTo>
                  <a:pt x="836" y="1928"/>
                </a:lnTo>
                <a:lnTo>
                  <a:pt x="829" y="1942"/>
                </a:lnTo>
                <a:lnTo>
                  <a:pt x="821" y="1952"/>
                </a:lnTo>
                <a:lnTo>
                  <a:pt x="808" y="1962"/>
                </a:lnTo>
                <a:lnTo>
                  <a:pt x="796" y="1969"/>
                </a:lnTo>
                <a:lnTo>
                  <a:pt x="781" y="1973"/>
                </a:lnTo>
                <a:lnTo>
                  <a:pt x="765" y="1974"/>
                </a:lnTo>
                <a:lnTo>
                  <a:pt x="765" y="1974"/>
                </a:lnTo>
                <a:lnTo>
                  <a:pt x="765" y="1974"/>
                </a:lnTo>
                <a:close/>
                <a:moveTo>
                  <a:pt x="1338" y="1757"/>
                </a:moveTo>
                <a:lnTo>
                  <a:pt x="154" y="1757"/>
                </a:lnTo>
                <a:lnTo>
                  <a:pt x="154" y="154"/>
                </a:lnTo>
                <a:lnTo>
                  <a:pt x="1338" y="154"/>
                </a:lnTo>
                <a:lnTo>
                  <a:pt x="1338" y="1757"/>
                </a:lnTo>
                <a:lnTo>
                  <a:pt x="1338" y="175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30" name="Gruppieren 29"/>
          <p:cNvGrpSpPr/>
          <p:nvPr/>
        </p:nvGrpSpPr>
        <p:grpSpPr>
          <a:xfrm>
            <a:off x="3512312" y="3809818"/>
            <a:ext cx="3178175" cy="2116138"/>
            <a:chOff x="3754438" y="3609975"/>
            <a:chExt cx="3178175" cy="2116138"/>
          </a:xfrm>
          <a:solidFill>
            <a:schemeClr val="bg1"/>
          </a:solidFill>
        </p:grpSpPr>
        <p:sp>
          <p:nvSpPr>
            <p:cNvPr id="11" name="Freeform 7"/>
            <p:cNvSpPr>
              <a:spLocks noEditPoints="1"/>
            </p:cNvSpPr>
            <p:nvPr/>
          </p:nvSpPr>
          <p:spPr bwMode="auto">
            <a:xfrm>
              <a:off x="4060826" y="3609975"/>
              <a:ext cx="2566988" cy="1685925"/>
            </a:xfrm>
            <a:custGeom>
              <a:avLst/>
              <a:gdLst>
                <a:gd name="T0" fmla="*/ 0 w 3235"/>
                <a:gd name="T1" fmla="*/ 0 h 2124"/>
                <a:gd name="T2" fmla="*/ 0 w 3235"/>
                <a:gd name="T3" fmla="*/ 2124 h 2124"/>
                <a:gd name="T4" fmla="*/ 665 w 3235"/>
                <a:gd name="T5" fmla="*/ 2124 h 2124"/>
                <a:gd name="T6" fmla="*/ 1415 w 3235"/>
                <a:gd name="T7" fmla="*/ 2124 h 2124"/>
                <a:gd name="T8" fmla="*/ 1822 w 3235"/>
                <a:gd name="T9" fmla="*/ 2124 h 2124"/>
                <a:gd name="T10" fmla="*/ 2573 w 3235"/>
                <a:gd name="T11" fmla="*/ 2124 h 2124"/>
                <a:gd name="T12" fmla="*/ 3235 w 3235"/>
                <a:gd name="T13" fmla="*/ 2124 h 2124"/>
                <a:gd name="T14" fmla="*/ 3235 w 3235"/>
                <a:gd name="T15" fmla="*/ 0 h 2124"/>
                <a:gd name="T16" fmla="*/ 0 w 3235"/>
                <a:gd name="T17" fmla="*/ 0 h 2124"/>
                <a:gd name="T18" fmla="*/ 0 w 3235"/>
                <a:gd name="T19" fmla="*/ 0 h 2124"/>
                <a:gd name="T20" fmla="*/ 3080 w 3235"/>
                <a:gd name="T21" fmla="*/ 1981 h 2124"/>
                <a:gd name="T22" fmla="*/ 155 w 3235"/>
                <a:gd name="T23" fmla="*/ 1981 h 2124"/>
                <a:gd name="T24" fmla="*/ 155 w 3235"/>
                <a:gd name="T25" fmla="*/ 144 h 2124"/>
                <a:gd name="T26" fmla="*/ 3080 w 3235"/>
                <a:gd name="T27" fmla="*/ 144 h 2124"/>
                <a:gd name="T28" fmla="*/ 3080 w 3235"/>
                <a:gd name="T29" fmla="*/ 1981 h 2124"/>
                <a:gd name="T30" fmla="*/ 3080 w 3235"/>
                <a:gd name="T31" fmla="*/ 1981 h 2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235" h="2124">
                  <a:moveTo>
                    <a:pt x="0" y="0"/>
                  </a:moveTo>
                  <a:lnTo>
                    <a:pt x="0" y="2124"/>
                  </a:lnTo>
                  <a:lnTo>
                    <a:pt x="665" y="2124"/>
                  </a:lnTo>
                  <a:lnTo>
                    <a:pt x="1415" y="2124"/>
                  </a:lnTo>
                  <a:lnTo>
                    <a:pt x="1822" y="2124"/>
                  </a:lnTo>
                  <a:lnTo>
                    <a:pt x="2573" y="2124"/>
                  </a:lnTo>
                  <a:lnTo>
                    <a:pt x="3235" y="2124"/>
                  </a:lnTo>
                  <a:lnTo>
                    <a:pt x="3235" y="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3080" y="1981"/>
                  </a:moveTo>
                  <a:lnTo>
                    <a:pt x="155" y="1981"/>
                  </a:lnTo>
                  <a:lnTo>
                    <a:pt x="155" y="144"/>
                  </a:lnTo>
                  <a:lnTo>
                    <a:pt x="3080" y="144"/>
                  </a:lnTo>
                  <a:lnTo>
                    <a:pt x="3080" y="1981"/>
                  </a:lnTo>
                  <a:lnTo>
                    <a:pt x="3080" y="19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3" name="Freeform 8"/>
            <p:cNvSpPr>
              <a:spLocks/>
            </p:cNvSpPr>
            <p:nvPr/>
          </p:nvSpPr>
          <p:spPr bwMode="auto">
            <a:xfrm>
              <a:off x="3754438" y="5307013"/>
              <a:ext cx="3178175" cy="339725"/>
            </a:xfrm>
            <a:custGeom>
              <a:avLst/>
              <a:gdLst>
                <a:gd name="T0" fmla="*/ 0 w 4005"/>
                <a:gd name="T1" fmla="*/ 429 h 429"/>
                <a:gd name="T2" fmla="*/ 4005 w 4005"/>
                <a:gd name="T3" fmla="*/ 429 h 429"/>
                <a:gd name="T4" fmla="*/ 3621 w 4005"/>
                <a:gd name="T5" fmla="*/ 0 h 429"/>
                <a:gd name="T6" fmla="*/ 385 w 4005"/>
                <a:gd name="T7" fmla="*/ 0 h 429"/>
                <a:gd name="T8" fmla="*/ 0 w 4005"/>
                <a:gd name="T9" fmla="*/ 429 h 429"/>
                <a:gd name="T10" fmla="*/ 0 w 4005"/>
                <a:gd name="T11" fmla="*/ 429 h 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05" h="429">
                  <a:moveTo>
                    <a:pt x="0" y="429"/>
                  </a:moveTo>
                  <a:lnTo>
                    <a:pt x="4005" y="429"/>
                  </a:lnTo>
                  <a:lnTo>
                    <a:pt x="3621" y="0"/>
                  </a:lnTo>
                  <a:lnTo>
                    <a:pt x="385" y="0"/>
                  </a:lnTo>
                  <a:lnTo>
                    <a:pt x="0" y="429"/>
                  </a:lnTo>
                  <a:lnTo>
                    <a:pt x="0" y="4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4" name="Freeform 9"/>
            <p:cNvSpPr>
              <a:spLocks/>
            </p:cNvSpPr>
            <p:nvPr/>
          </p:nvSpPr>
          <p:spPr bwMode="auto">
            <a:xfrm>
              <a:off x="3754438" y="5659438"/>
              <a:ext cx="3178175" cy="66675"/>
            </a:xfrm>
            <a:custGeom>
              <a:avLst/>
              <a:gdLst>
                <a:gd name="T0" fmla="*/ 0 w 4005"/>
                <a:gd name="T1" fmla="*/ 84 h 84"/>
                <a:gd name="T2" fmla="*/ 4005 w 4005"/>
                <a:gd name="T3" fmla="*/ 84 h 84"/>
                <a:gd name="T4" fmla="*/ 4005 w 4005"/>
                <a:gd name="T5" fmla="*/ 0 h 84"/>
                <a:gd name="T6" fmla="*/ 0 w 4005"/>
                <a:gd name="T7" fmla="*/ 0 h 84"/>
                <a:gd name="T8" fmla="*/ 0 w 4005"/>
                <a:gd name="T9" fmla="*/ 84 h 84"/>
                <a:gd name="T10" fmla="*/ 0 w 4005"/>
                <a:gd name="T11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05" h="84">
                  <a:moveTo>
                    <a:pt x="0" y="84"/>
                  </a:moveTo>
                  <a:lnTo>
                    <a:pt x="4005" y="84"/>
                  </a:lnTo>
                  <a:lnTo>
                    <a:pt x="4005" y="0"/>
                  </a:lnTo>
                  <a:lnTo>
                    <a:pt x="0" y="0"/>
                  </a:ln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grpSp>
        <p:nvGrpSpPr>
          <p:cNvPr id="29" name="Gruppieren 28"/>
          <p:cNvGrpSpPr/>
          <p:nvPr/>
        </p:nvGrpSpPr>
        <p:grpSpPr>
          <a:xfrm>
            <a:off x="838200" y="4746443"/>
            <a:ext cx="612775" cy="1181100"/>
            <a:chOff x="1316038" y="4546600"/>
            <a:chExt cx="612775" cy="1181100"/>
          </a:xfrm>
          <a:solidFill>
            <a:schemeClr val="bg1"/>
          </a:solidFill>
        </p:grpSpPr>
        <p:sp>
          <p:nvSpPr>
            <p:cNvPr id="16" name="Freeform 10"/>
            <p:cNvSpPr>
              <a:spLocks noEditPoints="1"/>
            </p:cNvSpPr>
            <p:nvPr/>
          </p:nvSpPr>
          <p:spPr bwMode="auto">
            <a:xfrm>
              <a:off x="1316038" y="4614863"/>
              <a:ext cx="612775" cy="1041400"/>
            </a:xfrm>
            <a:custGeom>
              <a:avLst/>
              <a:gdLst>
                <a:gd name="T0" fmla="*/ 0 w 772"/>
                <a:gd name="T1" fmla="*/ 0 h 1312"/>
                <a:gd name="T2" fmla="*/ 0 w 772"/>
                <a:gd name="T3" fmla="*/ 1312 h 1312"/>
                <a:gd name="T4" fmla="*/ 772 w 772"/>
                <a:gd name="T5" fmla="*/ 1312 h 1312"/>
                <a:gd name="T6" fmla="*/ 772 w 772"/>
                <a:gd name="T7" fmla="*/ 0 h 1312"/>
                <a:gd name="T8" fmla="*/ 0 w 772"/>
                <a:gd name="T9" fmla="*/ 0 h 1312"/>
                <a:gd name="T10" fmla="*/ 0 w 772"/>
                <a:gd name="T11" fmla="*/ 0 h 1312"/>
                <a:gd name="T12" fmla="*/ 756 w 772"/>
                <a:gd name="T13" fmla="*/ 1293 h 1312"/>
                <a:gd name="T14" fmla="*/ 16 w 772"/>
                <a:gd name="T15" fmla="*/ 1293 h 1312"/>
                <a:gd name="T16" fmla="*/ 16 w 772"/>
                <a:gd name="T17" fmla="*/ 19 h 1312"/>
                <a:gd name="T18" fmla="*/ 756 w 772"/>
                <a:gd name="T19" fmla="*/ 19 h 1312"/>
                <a:gd name="T20" fmla="*/ 756 w 772"/>
                <a:gd name="T21" fmla="*/ 1293 h 1312"/>
                <a:gd name="T22" fmla="*/ 756 w 772"/>
                <a:gd name="T23" fmla="*/ 1293 h 1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72" h="1312">
                  <a:moveTo>
                    <a:pt x="0" y="0"/>
                  </a:moveTo>
                  <a:lnTo>
                    <a:pt x="0" y="1312"/>
                  </a:lnTo>
                  <a:lnTo>
                    <a:pt x="772" y="1312"/>
                  </a:lnTo>
                  <a:lnTo>
                    <a:pt x="772" y="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756" y="1293"/>
                  </a:moveTo>
                  <a:lnTo>
                    <a:pt x="16" y="1293"/>
                  </a:lnTo>
                  <a:lnTo>
                    <a:pt x="16" y="19"/>
                  </a:lnTo>
                  <a:lnTo>
                    <a:pt x="756" y="19"/>
                  </a:lnTo>
                  <a:lnTo>
                    <a:pt x="756" y="1293"/>
                  </a:lnTo>
                  <a:lnTo>
                    <a:pt x="756" y="1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7" name="Freeform 11"/>
            <p:cNvSpPr>
              <a:spLocks/>
            </p:cNvSpPr>
            <p:nvPr/>
          </p:nvSpPr>
          <p:spPr bwMode="auto">
            <a:xfrm>
              <a:off x="1316038" y="5664200"/>
              <a:ext cx="612775" cy="63500"/>
            </a:xfrm>
            <a:custGeom>
              <a:avLst/>
              <a:gdLst>
                <a:gd name="T0" fmla="*/ 660 w 772"/>
                <a:gd name="T1" fmla="*/ 79 h 79"/>
                <a:gd name="T2" fmla="*/ 660 w 772"/>
                <a:gd name="T3" fmla="*/ 79 h 79"/>
                <a:gd name="T4" fmla="*/ 386 w 772"/>
                <a:gd name="T5" fmla="*/ 79 h 79"/>
                <a:gd name="T6" fmla="*/ 386 w 772"/>
                <a:gd name="T7" fmla="*/ 79 h 79"/>
                <a:gd name="T8" fmla="*/ 110 w 772"/>
                <a:gd name="T9" fmla="*/ 79 h 79"/>
                <a:gd name="T10" fmla="*/ 110 w 772"/>
                <a:gd name="T11" fmla="*/ 79 h 79"/>
                <a:gd name="T12" fmla="*/ 91 w 772"/>
                <a:gd name="T13" fmla="*/ 79 h 79"/>
                <a:gd name="T14" fmla="*/ 74 w 772"/>
                <a:gd name="T15" fmla="*/ 76 h 79"/>
                <a:gd name="T16" fmla="*/ 60 w 772"/>
                <a:gd name="T17" fmla="*/ 70 h 79"/>
                <a:gd name="T18" fmla="*/ 47 w 772"/>
                <a:gd name="T19" fmla="*/ 67 h 79"/>
                <a:gd name="T20" fmla="*/ 36 w 772"/>
                <a:gd name="T21" fmla="*/ 62 h 79"/>
                <a:gd name="T22" fmla="*/ 28 w 772"/>
                <a:gd name="T23" fmla="*/ 53 h 79"/>
                <a:gd name="T24" fmla="*/ 19 w 772"/>
                <a:gd name="T25" fmla="*/ 46 h 79"/>
                <a:gd name="T26" fmla="*/ 14 w 772"/>
                <a:gd name="T27" fmla="*/ 39 h 79"/>
                <a:gd name="T28" fmla="*/ 5 w 772"/>
                <a:gd name="T29" fmla="*/ 24 h 79"/>
                <a:gd name="T30" fmla="*/ 2 w 772"/>
                <a:gd name="T31" fmla="*/ 14 h 79"/>
                <a:gd name="T32" fmla="*/ 0 w 772"/>
                <a:gd name="T33" fmla="*/ 0 h 79"/>
                <a:gd name="T34" fmla="*/ 386 w 772"/>
                <a:gd name="T35" fmla="*/ 0 h 79"/>
                <a:gd name="T36" fmla="*/ 772 w 772"/>
                <a:gd name="T37" fmla="*/ 0 h 79"/>
                <a:gd name="T38" fmla="*/ 772 w 772"/>
                <a:gd name="T39" fmla="*/ 0 h 79"/>
                <a:gd name="T40" fmla="*/ 770 w 772"/>
                <a:gd name="T41" fmla="*/ 14 h 79"/>
                <a:gd name="T42" fmla="*/ 765 w 772"/>
                <a:gd name="T43" fmla="*/ 24 h 79"/>
                <a:gd name="T44" fmla="*/ 758 w 772"/>
                <a:gd name="T45" fmla="*/ 39 h 79"/>
                <a:gd name="T46" fmla="*/ 751 w 772"/>
                <a:gd name="T47" fmla="*/ 46 h 79"/>
                <a:gd name="T48" fmla="*/ 744 w 772"/>
                <a:gd name="T49" fmla="*/ 53 h 79"/>
                <a:gd name="T50" fmla="*/ 734 w 772"/>
                <a:gd name="T51" fmla="*/ 62 h 79"/>
                <a:gd name="T52" fmla="*/ 725 w 772"/>
                <a:gd name="T53" fmla="*/ 67 h 79"/>
                <a:gd name="T54" fmla="*/ 712 w 772"/>
                <a:gd name="T55" fmla="*/ 70 h 79"/>
                <a:gd name="T56" fmla="*/ 698 w 772"/>
                <a:gd name="T57" fmla="*/ 76 h 79"/>
                <a:gd name="T58" fmla="*/ 681 w 772"/>
                <a:gd name="T59" fmla="*/ 79 h 79"/>
                <a:gd name="T60" fmla="*/ 660 w 772"/>
                <a:gd name="T61" fmla="*/ 79 h 79"/>
                <a:gd name="T62" fmla="*/ 660 w 772"/>
                <a:gd name="T63" fmla="*/ 79 h 79"/>
                <a:gd name="T64" fmla="*/ 660 w 772"/>
                <a:gd name="T65" fmla="*/ 7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72" h="79">
                  <a:moveTo>
                    <a:pt x="660" y="79"/>
                  </a:moveTo>
                  <a:lnTo>
                    <a:pt x="660" y="79"/>
                  </a:lnTo>
                  <a:lnTo>
                    <a:pt x="386" y="79"/>
                  </a:lnTo>
                  <a:lnTo>
                    <a:pt x="386" y="79"/>
                  </a:lnTo>
                  <a:lnTo>
                    <a:pt x="110" y="79"/>
                  </a:lnTo>
                  <a:lnTo>
                    <a:pt x="110" y="79"/>
                  </a:lnTo>
                  <a:lnTo>
                    <a:pt x="91" y="79"/>
                  </a:lnTo>
                  <a:lnTo>
                    <a:pt x="74" y="76"/>
                  </a:lnTo>
                  <a:lnTo>
                    <a:pt x="60" y="70"/>
                  </a:lnTo>
                  <a:lnTo>
                    <a:pt x="47" y="67"/>
                  </a:lnTo>
                  <a:lnTo>
                    <a:pt x="36" y="62"/>
                  </a:lnTo>
                  <a:lnTo>
                    <a:pt x="28" y="53"/>
                  </a:lnTo>
                  <a:lnTo>
                    <a:pt x="19" y="46"/>
                  </a:lnTo>
                  <a:lnTo>
                    <a:pt x="14" y="39"/>
                  </a:lnTo>
                  <a:lnTo>
                    <a:pt x="5" y="24"/>
                  </a:lnTo>
                  <a:lnTo>
                    <a:pt x="2" y="14"/>
                  </a:lnTo>
                  <a:lnTo>
                    <a:pt x="0" y="0"/>
                  </a:lnTo>
                  <a:lnTo>
                    <a:pt x="386" y="0"/>
                  </a:lnTo>
                  <a:lnTo>
                    <a:pt x="772" y="0"/>
                  </a:lnTo>
                  <a:lnTo>
                    <a:pt x="772" y="0"/>
                  </a:lnTo>
                  <a:lnTo>
                    <a:pt x="770" y="14"/>
                  </a:lnTo>
                  <a:lnTo>
                    <a:pt x="765" y="24"/>
                  </a:lnTo>
                  <a:lnTo>
                    <a:pt x="758" y="39"/>
                  </a:lnTo>
                  <a:lnTo>
                    <a:pt x="751" y="46"/>
                  </a:lnTo>
                  <a:lnTo>
                    <a:pt x="744" y="53"/>
                  </a:lnTo>
                  <a:lnTo>
                    <a:pt x="734" y="62"/>
                  </a:lnTo>
                  <a:lnTo>
                    <a:pt x="725" y="67"/>
                  </a:lnTo>
                  <a:lnTo>
                    <a:pt x="712" y="70"/>
                  </a:lnTo>
                  <a:lnTo>
                    <a:pt x="698" y="76"/>
                  </a:lnTo>
                  <a:lnTo>
                    <a:pt x="681" y="79"/>
                  </a:lnTo>
                  <a:lnTo>
                    <a:pt x="660" y="79"/>
                  </a:lnTo>
                  <a:lnTo>
                    <a:pt x="660" y="79"/>
                  </a:lnTo>
                  <a:lnTo>
                    <a:pt x="660" y="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8" name="Freeform 12"/>
            <p:cNvSpPr>
              <a:spLocks noEditPoints="1"/>
            </p:cNvSpPr>
            <p:nvPr/>
          </p:nvSpPr>
          <p:spPr bwMode="auto">
            <a:xfrm>
              <a:off x="1316038" y="4546600"/>
              <a:ext cx="612775" cy="65087"/>
            </a:xfrm>
            <a:custGeom>
              <a:avLst/>
              <a:gdLst>
                <a:gd name="T0" fmla="*/ 660 w 772"/>
                <a:gd name="T1" fmla="*/ 0 h 82"/>
                <a:gd name="T2" fmla="*/ 386 w 772"/>
                <a:gd name="T3" fmla="*/ 0 h 82"/>
                <a:gd name="T4" fmla="*/ 110 w 772"/>
                <a:gd name="T5" fmla="*/ 0 h 82"/>
                <a:gd name="T6" fmla="*/ 74 w 772"/>
                <a:gd name="T7" fmla="*/ 5 h 82"/>
                <a:gd name="T8" fmla="*/ 47 w 772"/>
                <a:gd name="T9" fmla="*/ 12 h 82"/>
                <a:gd name="T10" fmla="*/ 28 w 772"/>
                <a:gd name="T11" fmla="*/ 25 h 82"/>
                <a:gd name="T12" fmla="*/ 14 w 772"/>
                <a:gd name="T13" fmla="*/ 41 h 82"/>
                <a:gd name="T14" fmla="*/ 2 w 772"/>
                <a:gd name="T15" fmla="*/ 69 h 82"/>
                <a:gd name="T16" fmla="*/ 386 w 772"/>
                <a:gd name="T17" fmla="*/ 82 h 82"/>
                <a:gd name="T18" fmla="*/ 772 w 772"/>
                <a:gd name="T19" fmla="*/ 82 h 82"/>
                <a:gd name="T20" fmla="*/ 765 w 772"/>
                <a:gd name="T21" fmla="*/ 56 h 82"/>
                <a:gd name="T22" fmla="*/ 751 w 772"/>
                <a:gd name="T23" fmla="*/ 34 h 82"/>
                <a:gd name="T24" fmla="*/ 734 w 772"/>
                <a:gd name="T25" fmla="*/ 20 h 82"/>
                <a:gd name="T26" fmla="*/ 712 w 772"/>
                <a:gd name="T27" fmla="*/ 8 h 82"/>
                <a:gd name="T28" fmla="*/ 681 w 772"/>
                <a:gd name="T29" fmla="*/ 0 h 82"/>
                <a:gd name="T30" fmla="*/ 660 w 772"/>
                <a:gd name="T31" fmla="*/ 0 h 82"/>
                <a:gd name="T32" fmla="*/ 195 w 772"/>
                <a:gd name="T33" fmla="*/ 55 h 82"/>
                <a:gd name="T34" fmla="*/ 177 w 772"/>
                <a:gd name="T35" fmla="*/ 55 h 82"/>
                <a:gd name="T36" fmla="*/ 169 w 772"/>
                <a:gd name="T37" fmla="*/ 51 h 82"/>
                <a:gd name="T38" fmla="*/ 165 w 772"/>
                <a:gd name="T39" fmla="*/ 43 h 82"/>
                <a:gd name="T40" fmla="*/ 167 w 772"/>
                <a:gd name="T41" fmla="*/ 38 h 82"/>
                <a:gd name="T42" fmla="*/ 174 w 772"/>
                <a:gd name="T43" fmla="*/ 31 h 82"/>
                <a:gd name="T44" fmla="*/ 195 w 772"/>
                <a:gd name="T45" fmla="*/ 29 h 82"/>
                <a:gd name="T46" fmla="*/ 200 w 772"/>
                <a:gd name="T47" fmla="*/ 31 h 82"/>
                <a:gd name="T48" fmla="*/ 207 w 772"/>
                <a:gd name="T49" fmla="*/ 38 h 82"/>
                <a:gd name="T50" fmla="*/ 209 w 772"/>
                <a:gd name="T51" fmla="*/ 43 h 82"/>
                <a:gd name="T52" fmla="*/ 205 w 772"/>
                <a:gd name="T53" fmla="*/ 51 h 82"/>
                <a:gd name="T54" fmla="*/ 195 w 772"/>
                <a:gd name="T55" fmla="*/ 55 h 82"/>
                <a:gd name="T56" fmla="*/ 195 w 772"/>
                <a:gd name="T57" fmla="*/ 55 h 82"/>
                <a:gd name="T58" fmla="*/ 279 w 772"/>
                <a:gd name="T59" fmla="*/ 43 h 82"/>
                <a:gd name="T60" fmla="*/ 277 w 772"/>
                <a:gd name="T61" fmla="*/ 51 h 82"/>
                <a:gd name="T62" fmla="*/ 269 w 772"/>
                <a:gd name="T63" fmla="*/ 55 h 82"/>
                <a:gd name="T64" fmla="*/ 264 w 772"/>
                <a:gd name="T65" fmla="*/ 53 h 82"/>
                <a:gd name="T66" fmla="*/ 257 w 772"/>
                <a:gd name="T67" fmla="*/ 46 h 82"/>
                <a:gd name="T68" fmla="*/ 257 w 772"/>
                <a:gd name="T69" fmla="*/ 41 h 82"/>
                <a:gd name="T70" fmla="*/ 257 w 772"/>
                <a:gd name="T71" fmla="*/ 38 h 82"/>
                <a:gd name="T72" fmla="*/ 264 w 772"/>
                <a:gd name="T73" fmla="*/ 31 h 82"/>
                <a:gd name="T74" fmla="*/ 269 w 772"/>
                <a:gd name="T75" fmla="*/ 29 h 82"/>
                <a:gd name="T76" fmla="*/ 277 w 772"/>
                <a:gd name="T77" fmla="*/ 34 h 82"/>
                <a:gd name="T78" fmla="*/ 279 w 772"/>
                <a:gd name="T79" fmla="*/ 41 h 82"/>
                <a:gd name="T80" fmla="*/ 279 w 772"/>
                <a:gd name="T81" fmla="*/ 43 h 82"/>
                <a:gd name="T82" fmla="*/ 315 w 772"/>
                <a:gd name="T83" fmla="*/ 50 h 82"/>
                <a:gd name="T84" fmla="*/ 312 w 772"/>
                <a:gd name="T85" fmla="*/ 50 h 82"/>
                <a:gd name="T86" fmla="*/ 308 w 772"/>
                <a:gd name="T87" fmla="*/ 43 h 82"/>
                <a:gd name="T88" fmla="*/ 305 w 772"/>
                <a:gd name="T89" fmla="*/ 39 h 82"/>
                <a:gd name="T90" fmla="*/ 310 w 772"/>
                <a:gd name="T91" fmla="*/ 34 h 82"/>
                <a:gd name="T92" fmla="*/ 315 w 772"/>
                <a:gd name="T93" fmla="*/ 29 h 82"/>
                <a:gd name="T94" fmla="*/ 457 w 772"/>
                <a:gd name="T95" fmla="*/ 29 h 82"/>
                <a:gd name="T96" fmla="*/ 462 w 772"/>
                <a:gd name="T97" fmla="*/ 34 h 82"/>
                <a:gd name="T98" fmla="*/ 465 w 772"/>
                <a:gd name="T99" fmla="*/ 39 h 82"/>
                <a:gd name="T100" fmla="*/ 464 w 772"/>
                <a:gd name="T101" fmla="*/ 43 h 82"/>
                <a:gd name="T102" fmla="*/ 460 w 772"/>
                <a:gd name="T103" fmla="*/ 50 h 82"/>
                <a:gd name="T104" fmla="*/ 457 w 772"/>
                <a:gd name="T105" fmla="*/ 5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72" h="82">
                  <a:moveTo>
                    <a:pt x="660" y="0"/>
                  </a:moveTo>
                  <a:lnTo>
                    <a:pt x="660" y="0"/>
                  </a:lnTo>
                  <a:lnTo>
                    <a:pt x="386" y="0"/>
                  </a:lnTo>
                  <a:lnTo>
                    <a:pt x="386" y="0"/>
                  </a:lnTo>
                  <a:lnTo>
                    <a:pt x="110" y="0"/>
                  </a:lnTo>
                  <a:lnTo>
                    <a:pt x="110" y="0"/>
                  </a:lnTo>
                  <a:lnTo>
                    <a:pt x="91" y="0"/>
                  </a:lnTo>
                  <a:lnTo>
                    <a:pt x="74" y="5"/>
                  </a:lnTo>
                  <a:lnTo>
                    <a:pt x="60" y="8"/>
                  </a:lnTo>
                  <a:lnTo>
                    <a:pt x="47" y="12"/>
                  </a:lnTo>
                  <a:lnTo>
                    <a:pt x="36" y="20"/>
                  </a:lnTo>
                  <a:lnTo>
                    <a:pt x="28" y="25"/>
                  </a:lnTo>
                  <a:lnTo>
                    <a:pt x="19" y="34"/>
                  </a:lnTo>
                  <a:lnTo>
                    <a:pt x="14" y="41"/>
                  </a:lnTo>
                  <a:lnTo>
                    <a:pt x="5" y="56"/>
                  </a:lnTo>
                  <a:lnTo>
                    <a:pt x="2" y="69"/>
                  </a:lnTo>
                  <a:lnTo>
                    <a:pt x="0" y="82"/>
                  </a:lnTo>
                  <a:lnTo>
                    <a:pt x="386" y="82"/>
                  </a:lnTo>
                  <a:lnTo>
                    <a:pt x="772" y="82"/>
                  </a:lnTo>
                  <a:lnTo>
                    <a:pt x="772" y="82"/>
                  </a:lnTo>
                  <a:lnTo>
                    <a:pt x="770" y="69"/>
                  </a:lnTo>
                  <a:lnTo>
                    <a:pt x="765" y="56"/>
                  </a:lnTo>
                  <a:lnTo>
                    <a:pt x="758" y="41"/>
                  </a:lnTo>
                  <a:lnTo>
                    <a:pt x="751" y="34"/>
                  </a:lnTo>
                  <a:lnTo>
                    <a:pt x="744" y="25"/>
                  </a:lnTo>
                  <a:lnTo>
                    <a:pt x="734" y="20"/>
                  </a:lnTo>
                  <a:lnTo>
                    <a:pt x="725" y="12"/>
                  </a:lnTo>
                  <a:lnTo>
                    <a:pt x="712" y="8"/>
                  </a:lnTo>
                  <a:lnTo>
                    <a:pt x="698" y="5"/>
                  </a:lnTo>
                  <a:lnTo>
                    <a:pt x="681" y="0"/>
                  </a:lnTo>
                  <a:lnTo>
                    <a:pt x="660" y="0"/>
                  </a:lnTo>
                  <a:lnTo>
                    <a:pt x="660" y="0"/>
                  </a:lnTo>
                  <a:lnTo>
                    <a:pt x="660" y="0"/>
                  </a:lnTo>
                  <a:close/>
                  <a:moveTo>
                    <a:pt x="195" y="55"/>
                  </a:moveTo>
                  <a:lnTo>
                    <a:pt x="177" y="55"/>
                  </a:lnTo>
                  <a:lnTo>
                    <a:pt x="177" y="55"/>
                  </a:lnTo>
                  <a:lnTo>
                    <a:pt x="174" y="53"/>
                  </a:lnTo>
                  <a:lnTo>
                    <a:pt x="169" y="51"/>
                  </a:lnTo>
                  <a:lnTo>
                    <a:pt x="167" y="46"/>
                  </a:lnTo>
                  <a:lnTo>
                    <a:pt x="165" y="43"/>
                  </a:lnTo>
                  <a:lnTo>
                    <a:pt x="165" y="43"/>
                  </a:lnTo>
                  <a:lnTo>
                    <a:pt x="167" y="38"/>
                  </a:lnTo>
                  <a:lnTo>
                    <a:pt x="169" y="34"/>
                  </a:lnTo>
                  <a:lnTo>
                    <a:pt x="174" y="31"/>
                  </a:lnTo>
                  <a:lnTo>
                    <a:pt x="177" y="29"/>
                  </a:lnTo>
                  <a:lnTo>
                    <a:pt x="195" y="29"/>
                  </a:lnTo>
                  <a:lnTo>
                    <a:pt x="195" y="29"/>
                  </a:lnTo>
                  <a:lnTo>
                    <a:pt x="200" y="31"/>
                  </a:lnTo>
                  <a:lnTo>
                    <a:pt x="205" y="34"/>
                  </a:lnTo>
                  <a:lnTo>
                    <a:pt x="207" y="38"/>
                  </a:lnTo>
                  <a:lnTo>
                    <a:pt x="209" y="43"/>
                  </a:lnTo>
                  <a:lnTo>
                    <a:pt x="209" y="43"/>
                  </a:lnTo>
                  <a:lnTo>
                    <a:pt x="207" y="46"/>
                  </a:lnTo>
                  <a:lnTo>
                    <a:pt x="205" y="51"/>
                  </a:lnTo>
                  <a:lnTo>
                    <a:pt x="200" y="53"/>
                  </a:lnTo>
                  <a:lnTo>
                    <a:pt x="195" y="55"/>
                  </a:lnTo>
                  <a:lnTo>
                    <a:pt x="195" y="55"/>
                  </a:lnTo>
                  <a:lnTo>
                    <a:pt x="195" y="55"/>
                  </a:lnTo>
                  <a:close/>
                  <a:moveTo>
                    <a:pt x="279" y="43"/>
                  </a:moveTo>
                  <a:lnTo>
                    <a:pt x="279" y="43"/>
                  </a:lnTo>
                  <a:lnTo>
                    <a:pt x="279" y="46"/>
                  </a:lnTo>
                  <a:lnTo>
                    <a:pt x="277" y="51"/>
                  </a:lnTo>
                  <a:lnTo>
                    <a:pt x="272" y="53"/>
                  </a:lnTo>
                  <a:lnTo>
                    <a:pt x="269" y="55"/>
                  </a:lnTo>
                  <a:lnTo>
                    <a:pt x="269" y="55"/>
                  </a:lnTo>
                  <a:lnTo>
                    <a:pt x="264" y="53"/>
                  </a:lnTo>
                  <a:lnTo>
                    <a:pt x="260" y="51"/>
                  </a:lnTo>
                  <a:lnTo>
                    <a:pt x="257" y="46"/>
                  </a:lnTo>
                  <a:lnTo>
                    <a:pt x="257" y="43"/>
                  </a:lnTo>
                  <a:lnTo>
                    <a:pt x="257" y="41"/>
                  </a:lnTo>
                  <a:lnTo>
                    <a:pt x="257" y="41"/>
                  </a:lnTo>
                  <a:lnTo>
                    <a:pt x="257" y="38"/>
                  </a:lnTo>
                  <a:lnTo>
                    <a:pt x="260" y="34"/>
                  </a:lnTo>
                  <a:lnTo>
                    <a:pt x="264" y="31"/>
                  </a:lnTo>
                  <a:lnTo>
                    <a:pt x="269" y="29"/>
                  </a:lnTo>
                  <a:lnTo>
                    <a:pt x="269" y="29"/>
                  </a:lnTo>
                  <a:lnTo>
                    <a:pt x="272" y="31"/>
                  </a:lnTo>
                  <a:lnTo>
                    <a:pt x="277" y="34"/>
                  </a:lnTo>
                  <a:lnTo>
                    <a:pt x="279" y="38"/>
                  </a:lnTo>
                  <a:lnTo>
                    <a:pt x="279" y="41"/>
                  </a:lnTo>
                  <a:lnTo>
                    <a:pt x="279" y="43"/>
                  </a:lnTo>
                  <a:lnTo>
                    <a:pt x="279" y="43"/>
                  </a:lnTo>
                  <a:close/>
                  <a:moveTo>
                    <a:pt x="457" y="50"/>
                  </a:moveTo>
                  <a:lnTo>
                    <a:pt x="315" y="50"/>
                  </a:lnTo>
                  <a:lnTo>
                    <a:pt x="315" y="50"/>
                  </a:lnTo>
                  <a:lnTo>
                    <a:pt x="312" y="50"/>
                  </a:lnTo>
                  <a:lnTo>
                    <a:pt x="310" y="46"/>
                  </a:lnTo>
                  <a:lnTo>
                    <a:pt x="308" y="43"/>
                  </a:lnTo>
                  <a:lnTo>
                    <a:pt x="305" y="39"/>
                  </a:lnTo>
                  <a:lnTo>
                    <a:pt x="305" y="39"/>
                  </a:lnTo>
                  <a:lnTo>
                    <a:pt x="308" y="36"/>
                  </a:lnTo>
                  <a:lnTo>
                    <a:pt x="310" y="34"/>
                  </a:lnTo>
                  <a:lnTo>
                    <a:pt x="312" y="31"/>
                  </a:lnTo>
                  <a:lnTo>
                    <a:pt x="315" y="29"/>
                  </a:lnTo>
                  <a:lnTo>
                    <a:pt x="457" y="29"/>
                  </a:lnTo>
                  <a:lnTo>
                    <a:pt x="457" y="29"/>
                  </a:lnTo>
                  <a:lnTo>
                    <a:pt x="460" y="31"/>
                  </a:lnTo>
                  <a:lnTo>
                    <a:pt x="462" y="34"/>
                  </a:lnTo>
                  <a:lnTo>
                    <a:pt x="464" y="36"/>
                  </a:lnTo>
                  <a:lnTo>
                    <a:pt x="465" y="39"/>
                  </a:lnTo>
                  <a:lnTo>
                    <a:pt x="465" y="39"/>
                  </a:lnTo>
                  <a:lnTo>
                    <a:pt x="464" y="43"/>
                  </a:lnTo>
                  <a:lnTo>
                    <a:pt x="462" y="46"/>
                  </a:lnTo>
                  <a:lnTo>
                    <a:pt x="460" y="50"/>
                  </a:lnTo>
                  <a:lnTo>
                    <a:pt x="457" y="50"/>
                  </a:lnTo>
                  <a:lnTo>
                    <a:pt x="457" y="50"/>
                  </a:lnTo>
                  <a:lnTo>
                    <a:pt x="457" y="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cxnSp>
        <p:nvCxnSpPr>
          <p:cNvPr id="15" name="Gerader Verbinder 14"/>
          <p:cNvCxnSpPr/>
          <p:nvPr/>
        </p:nvCxnSpPr>
        <p:spPr>
          <a:xfrm flipH="1">
            <a:off x="838200" y="6206536"/>
            <a:ext cx="10515600" cy="0"/>
          </a:xfrm>
          <a:prstGeom prst="line">
            <a:avLst/>
          </a:prstGeom>
          <a:ln w="63500">
            <a:solidFill>
              <a:srgbClr val="FF19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1</a:t>
            </a:fld>
            <a:endParaRPr lang="de-DE"/>
          </a:p>
        </p:txBody>
      </p:sp>
      <p:sp>
        <p:nvSpPr>
          <p:cNvPr id="18" name="Datumsplatzhalter 1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11512-8C4C-4354-8835-29DFB6FF42A3}" type="datetime1">
              <a:rPr lang="de-DE" smtClean="0"/>
              <a:t>07.08.2017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0103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Bootstrap</a:t>
            </a:r>
            <a:r>
              <a:rPr lang="de-DE" spc="450" dirty="0" smtClean="0"/>
              <a:t> – </a:t>
            </a:r>
            <a:r>
              <a:rPr lang="de-DE" spc="0" dirty="0">
                <a:solidFill>
                  <a:srgbClr val="FF193A"/>
                </a:solidFill>
              </a:rPr>
              <a:t>ein Framework, alle Geräte</a:t>
            </a: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10</a:t>
            </a:fld>
            <a:endParaRPr lang="de-DE" dirty="0"/>
          </a:p>
        </p:txBody>
      </p:sp>
      <p:grpSp>
        <p:nvGrpSpPr>
          <p:cNvPr id="13" name="1/1 Text" hidden="1"/>
          <p:cNvGrpSpPr/>
          <p:nvPr/>
        </p:nvGrpSpPr>
        <p:grpSpPr>
          <a:xfrm>
            <a:off x="5717778" y="5166032"/>
            <a:ext cx="704852" cy="830997"/>
            <a:chOff x="5699124" y="5134549"/>
            <a:chExt cx="704852" cy="830997"/>
          </a:xfrm>
        </p:grpSpPr>
        <p:sp>
          <p:nvSpPr>
            <p:cNvPr id="155" name="Textfeld 154"/>
            <p:cNvSpPr txBox="1"/>
            <p:nvPr/>
          </p:nvSpPr>
          <p:spPr>
            <a:xfrm>
              <a:off x="5699124" y="5134549"/>
              <a:ext cx="704852" cy="83099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1</a:t>
              </a:r>
              <a:b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</a:br>
              <a:r>
                <a:rPr lang="de-DE" sz="2400" dirty="0" smtClean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1</a:t>
              </a:r>
              <a:endParaRPr lang="de-DE" sz="2400" dirty="0">
                <a:solidFill>
                  <a:schemeClr val="bg1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156" name="Parallelogramm 155"/>
            <p:cNvSpPr/>
            <p:nvPr/>
          </p:nvSpPr>
          <p:spPr>
            <a:xfrm>
              <a:off x="5933282" y="5502741"/>
              <a:ext cx="273844" cy="45719"/>
            </a:xfrm>
            <a:prstGeom prst="parallelogram">
              <a:avLst>
                <a:gd name="adj" fmla="val 1041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7" name="1/2 Text" hidden="1"/>
          <p:cNvGrpSpPr/>
          <p:nvPr/>
        </p:nvGrpSpPr>
        <p:grpSpPr>
          <a:xfrm>
            <a:off x="3092449" y="4235413"/>
            <a:ext cx="5957574" cy="836279"/>
            <a:chOff x="3092449" y="4227223"/>
            <a:chExt cx="5957574" cy="836279"/>
          </a:xfrm>
        </p:grpSpPr>
        <p:grpSp>
          <p:nvGrpSpPr>
            <p:cNvPr id="124" name="Gruppieren 123"/>
            <p:cNvGrpSpPr/>
            <p:nvPr/>
          </p:nvGrpSpPr>
          <p:grpSpPr>
            <a:xfrm>
              <a:off x="8345171" y="4232505"/>
              <a:ext cx="704852" cy="830997"/>
              <a:chOff x="-18415" y="2189551"/>
              <a:chExt cx="704852" cy="830997"/>
            </a:xfrm>
          </p:grpSpPr>
          <p:sp>
            <p:nvSpPr>
              <p:cNvPr id="125" name="Textfeld 124"/>
              <p:cNvSpPr txBox="1"/>
              <p:nvPr/>
            </p:nvSpPr>
            <p:spPr>
              <a:xfrm>
                <a:off x="-18415" y="2189551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2</a:t>
                </a:r>
                <a:endParaRPr lang="de-DE" sz="2400" dirty="0">
                  <a:solidFill>
                    <a:srgbClr val="FF0054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26" name="Parallelogramm 125"/>
              <p:cNvSpPr/>
              <p:nvPr/>
            </p:nvSpPr>
            <p:spPr>
              <a:xfrm>
                <a:off x="215743" y="2552461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131" name="Gruppieren 130"/>
            <p:cNvGrpSpPr/>
            <p:nvPr/>
          </p:nvGrpSpPr>
          <p:grpSpPr>
            <a:xfrm>
              <a:off x="3092449" y="4227223"/>
              <a:ext cx="704852" cy="830997"/>
              <a:chOff x="12858" y="2208717"/>
              <a:chExt cx="704852" cy="830997"/>
            </a:xfrm>
          </p:grpSpPr>
          <p:sp>
            <p:nvSpPr>
              <p:cNvPr id="132" name="Textfeld 131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2</a:t>
                </a:r>
                <a:endParaRPr lang="de-DE" sz="2400" dirty="0">
                  <a:solidFill>
                    <a:srgbClr val="FF0054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35" name="Parallelogramm 134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</p:grpSp>
      <p:grpSp>
        <p:nvGrpSpPr>
          <p:cNvPr id="18" name="Gruppieren 17"/>
          <p:cNvGrpSpPr/>
          <p:nvPr/>
        </p:nvGrpSpPr>
        <p:grpSpPr>
          <a:xfrm>
            <a:off x="836613" y="3305954"/>
            <a:ext cx="10504488" cy="2665508"/>
            <a:chOff x="836613" y="3305954"/>
            <a:chExt cx="10504488" cy="2665508"/>
          </a:xfrm>
        </p:grpSpPr>
        <p:sp>
          <p:nvSpPr>
            <p:cNvPr id="95" name="1/1"/>
            <p:cNvSpPr>
              <a:spLocks noChangeArrowheads="1"/>
            </p:cNvSpPr>
            <p:nvPr/>
          </p:nvSpPr>
          <p:spPr bwMode="auto">
            <a:xfrm>
              <a:off x="836613" y="5141058"/>
              <a:ext cx="10502900" cy="830404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3" name="1/2 Nr 2"/>
            <p:cNvSpPr>
              <a:spLocks noChangeArrowheads="1"/>
            </p:cNvSpPr>
            <p:nvPr/>
          </p:nvSpPr>
          <p:spPr bwMode="auto">
            <a:xfrm>
              <a:off x="6124575" y="4221450"/>
              <a:ext cx="5216525" cy="828856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4" name="1/2 Nr 1"/>
            <p:cNvSpPr>
              <a:spLocks noChangeArrowheads="1"/>
            </p:cNvSpPr>
            <p:nvPr/>
          </p:nvSpPr>
          <p:spPr bwMode="auto">
            <a:xfrm>
              <a:off x="838200" y="4221450"/>
              <a:ext cx="5213350" cy="828856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2" name="1/3 Nr 3"/>
            <p:cNvSpPr>
              <a:spLocks noChangeArrowheads="1"/>
            </p:cNvSpPr>
            <p:nvPr/>
          </p:nvSpPr>
          <p:spPr bwMode="auto">
            <a:xfrm>
              <a:off x="7888288" y="3305954"/>
              <a:ext cx="3452813" cy="827306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5" name="1/3 Nr 2"/>
            <p:cNvSpPr>
              <a:spLocks noChangeArrowheads="1"/>
            </p:cNvSpPr>
            <p:nvPr/>
          </p:nvSpPr>
          <p:spPr bwMode="auto">
            <a:xfrm>
              <a:off x="4360863" y="3305954"/>
              <a:ext cx="3454400" cy="827306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6" name="1/3 Nr 1"/>
            <p:cNvSpPr>
              <a:spLocks noChangeArrowheads="1"/>
            </p:cNvSpPr>
            <p:nvPr/>
          </p:nvSpPr>
          <p:spPr bwMode="auto">
            <a:xfrm>
              <a:off x="838200" y="3305954"/>
              <a:ext cx="3452813" cy="827306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grpSp>
        <p:nvGrpSpPr>
          <p:cNvPr id="17" name="1/3 Text" hidden="1"/>
          <p:cNvGrpSpPr/>
          <p:nvPr/>
        </p:nvGrpSpPr>
        <p:grpSpPr>
          <a:xfrm>
            <a:off x="2249487" y="3289905"/>
            <a:ext cx="7678739" cy="841662"/>
            <a:chOff x="2249487" y="3349178"/>
            <a:chExt cx="7678739" cy="841662"/>
          </a:xfrm>
        </p:grpSpPr>
        <p:grpSp>
          <p:nvGrpSpPr>
            <p:cNvPr id="16" name="Gruppieren 15"/>
            <p:cNvGrpSpPr/>
            <p:nvPr/>
          </p:nvGrpSpPr>
          <p:grpSpPr>
            <a:xfrm>
              <a:off x="2249487" y="3349178"/>
              <a:ext cx="704852" cy="830997"/>
              <a:chOff x="2249487" y="3349178"/>
              <a:chExt cx="704852" cy="830997"/>
            </a:xfrm>
          </p:grpSpPr>
          <p:sp>
            <p:nvSpPr>
              <p:cNvPr id="104" name="Textfeld 103"/>
              <p:cNvSpPr txBox="1"/>
              <p:nvPr/>
            </p:nvSpPr>
            <p:spPr>
              <a:xfrm>
                <a:off x="2249487" y="3349178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3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19" name="Parallelogramm 118"/>
              <p:cNvSpPr/>
              <p:nvPr/>
            </p:nvSpPr>
            <p:spPr>
              <a:xfrm>
                <a:off x="2483645" y="3717370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5" name="Gruppieren 14"/>
            <p:cNvGrpSpPr/>
            <p:nvPr/>
          </p:nvGrpSpPr>
          <p:grpSpPr>
            <a:xfrm>
              <a:off x="5699124" y="3359843"/>
              <a:ext cx="704852" cy="830997"/>
              <a:chOff x="5699124" y="3359843"/>
              <a:chExt cx="704852" cy="830997"/>
            </a:xfrm>
          </p:grpSpPr>
          <p:sp>
            <p:nvSpPr>
              <p:cNvPr id="120" name="Textfeld 119"/>
              <p:cNvSpPr txBox="1"/>
              <p:nvPr/>
            </p:nvSpPr>
            <p:spPr>
              <a:xfrm>
                <a:off x="5699124" y="3359843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3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21" name="Parallelogramm 120"/>
              <p:cNvSpPr/>
              <p:nvPr/>
            </p:nvSpPr>
            <p:spPr>
              <a:xfrm>
                <a:off x="5933282" y="3728035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4" name="Gruppieren 13"/>
            <p:cNvGrpSpPr/>
            <p:nvPr/>
          </p:nvGrpSpPr>
          <p:grpSpPr>
            <a:xfrm>
              <a:off x="9223374" y="3359843"/>
              <a:ext cx="704852" cy="830997"/>
              <a:chOff x="9223374" y="3359843"/>
              <a:chExt cx="704852" cy="830997"/>
            </a:xfrm>
          </p:grpSpPr>
          <p:sp>
            <p:nvSpPr>
              <p:cNvPr id="122" name="Textfeld 121"/>
              <p:cNvSpPr txBox="1"/>
              <p:nvPr/>
            </p:nvSpPr>
            <p:spPr>
              <a:xfrm>
                <a:off x="9223374" y="3359843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3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23" name="Parallelogramm 122"/>
              <p:cNvSpPr/>
              <p:nvPr/>
            </p:nvSpPr>
            <p:spPr>
              <a:xfrm>
                <a:off x="9457532" y="3728035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sp>
        <p:nvSpPr>
          <p:cNvPr id="98" name="1/6 Nr 6"/>
          <p:cNvSpPr>
            <a:spLocks noChangeArrowheads="1"/>
          </p:cNvSpPr>
          <p:nvPr/>
        </p:nvSpPr>
        <p:spPr bwMode="auto">
          <a:xfrm>
            <a:off x="9650413" y="2388570"/>
            <a:ext cx="1690688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99" name="1/6 Nr 5"/>
          <p:cNvSpPr>
            <a:spLocks noChangeArrowheads="1"/>
          </p:cNvSpPr>
          <p:nvPr/>
        </p:nvSpPr>
        <p:spPr bwMode="auto">
          <a:xfrm>
            <a:off x="7888288" y="2388570"/>
            <a:ext cx="1689100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9" name="1/6 Nr 4"/>
          <p:cNvSpPr>
            <a:spLocks noChangeArrowheads="1"/>
          </p:cNvSpPr>
          <p:nvPr/>
        </p:nvSpPr>
        <p:spPr bwMode="auto">
          <a:xfrm>
            <a:off x="6124575" y="2388570"/>
            <a:ext cx="1690688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10" name="1/6 Nr 3"/>
          <p:cNvSpPr>
            <a:spLocks noChangeArrowheads="1"/>
          </p:cNvSpPr>
          <p:nvPr/>
        </p:nvSpPr>
        <p:spPr bwMode="auto">
          <a:xfrm>
            <a:off x="4360863" y="2388570"/>
            <a:ext cx="1690688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11" name="1/6 Nr 2"/>
          <p:cNvSpPr>
            <a:spLocks noChangeArrowheads="1"/>
          </p:cNvSpPr>
          <p:nvPr/>
        </p:nvSpPr>
        <p:spPr bwMode="auto">
          <a:xfrm>
            <a:off x="2601913" y="2388570"/>
            <a:ext cx="1689100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97" name="1/6 Nr 1"/>
          <p:cNvSpPr>
            <a:spLocks noChangeArrowheads="1"/>
          </p:cNvSpPr>
          <p:nvPr/>
        </p:nvSpPr>
        <p:spPr bwMode="auto">
          <a:xfrm>
            <a:off x="838200" y="2388570"/>
            <a:ext cx="1690688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11" name="1/6 Text" hidden="1"/>
          <p:cNvGrpSpPr/>
          <p:nvPr/>
        </p:nvGrpSpPr>
        <p:grpSpPr>
          <a:xfrm>
            <a:off x="1331118" y="2401664"/>
            <a:ext cx="9517065" cy="830997"/>
            <a:chOff x="1331118" y="2460849"/>
            <a:chExt cx="9517065" cy="830997"/>
          </a:xfrm>
        </p:grpSpPr>
        <p:grpSp>
          <p:nvGrpSpPr>
            <p:cNvPr id="89" name="Gruppieren 88"/>
            <p:cNvGrpSpPr/>
            <p:nvPr/>
          </p:nvGrpSpPr>
          <p:grpSpPr>
            <a:xfrm>
              <a:off x="10143331" y="2460849"/>
              <a:ext cx="704852" cy="830997"/>
              <a:chOff x="12858" y="2208717"/>
              <a:chExt cx="704852" cy="830997"/>
            </a:xfrm>
          </p:grpSpPr>
          <p:sp>
            <p:nvSpPr>
              <p:cNvPr id="90" name="Textfeld 89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6</a:t>
                </a:r>
                <a:endParaRPr lang="de-DE" sz="2400" dirty="0">
                  <a:solidFill>
                    <a:srgbClr val="FF0054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91" name="Parallelogramm 90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86" name="Gruppieren 85"/>
            <p:cNvGrpSpPr/>
            <p:nvPr/>
          </p:nvGrpSpPr>
          <p:grpSpPr>
            <a:xfrm>
              <a:off x="8376444" y="2460849"/>
              <a:ext cx="704852" cy="830997"/>
              <a:chOff x="12858" y="2208717"/>
              <a:chExt cx="704852" cy="830997"/>
            </a:xfrm>
          </p:grpSpPr>
          <p:sp>
            <p:nvSpPr>
              <p:cNvPr id="87" name="Textfeld 86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6</a:t>
                </a:r>
                <a:endParaRPr lang="de-DE" sz="2400" dirty="0">
                  <a:solidFill>
                    <a:srgbClr val="FF0054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88" name="Parallelogramm 87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83" name="Gruppieren 82"/>
            <p:cNvGrpSpPr/>
            <p:nvPr/>
          </p:nvGrpSpPr>
          <p:grpSpPr>
            <a:xfrm>
              <a:off x="6612732" y="2460849"/>
              <a:ext cx="704852" cy="830997"/>
              <a:chOff x="12858" y="2208717"/>
              <a:chExt cx="704852" cy="830997"/>
            </a:xfrm>
          </p:grpSpPr>
          <p:sp>
            <p:nvSpPr>
              <p:cNvPr id="84" name="Textfeld 83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6</a:t>
                </a:r>
                <a:endParaRPr lang="de-DE" sz="2400" dirty="0">
                  <a:solidFill>
                    <a:srgbClr val="FF0054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85" name="Parallelogramm 84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80" name="Gruppieren 79"/>
            <p:cNvGrpSpPr/>
            <p:nvPr/>
          </p:nvGrpSpPr>
          <p:grpSpPr>
            <a:xfrm>
              <a:off x="4853781" y="2460849"/>
              <a:ext cx="704852" cy="830997"/>
              <a:chOff x="12858" y="2208717"/>
              <a:chExt cx="704852" cy="830997"/>
            </a:xfrm>
          </p:grpSpPr>
          <p:sp>
            <p:nvSpPr>
              <p:cNvPr id="81" name="Textfeld 80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6</a:t>
                </a:r>
                <a:endParaRPr lang="de-DE" sz="2400" dirty="0">
                  <a:solidFill>
                    <a:srgbClr val="FF0054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82" name="Parallelogramm 81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71" name="Gruppieren 70"/>
            <p:cNvGrpSpPr/>
            <p:nvPr/>
          </p:nvGrpSpPr>
          <p:grpSpPr>
            <a:xfrm>
              <a:off x="3092449" y="2460849"/>
              <a:ext cx="704852" cy="830997"/>
              <a:chOff x="12858" y="2208717"/>
              <a:chExt cx="704852" cy="830997"/>
            </a:xfrm>
          </p:grpSpPr>
          <p:sp>
            <p:nvSpPr>
              <p:cNvPr id="72" name="Textfeld 71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6</a:t>
                </a:r>
                <a:endParaRPr lang="de-DE" sz="2400" dirty="0">
                  <a:solidFill>
                    <a:srgbClr val="FF0054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73" name="Parallelogramm 72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2" name="Gruppieren 1"/>
            <p:cNvGrpSpPr/>
            <p:nvPr/>
          </p:nvGrpSpPr>
          <p:grpSpPr>
            <a:xfrm>
              <a:off x="1331118" y="2460849"/>
              <a:ext cx="704852" cy="830997"/>
              <a:chOff x="12858" y="2208717"/>
              <a:chExt cx="704852" cy="830997"/>
            </a:xfrm>
          </p:grpSpPr>
          <p:sp>
            <p:nvSpPr>
              <p:cNvPr id="68" name="Textfeld 67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6</a:t>
                </a:r>
                <a:endParaRPr lang="de-DE" sz="2400" dirty="0">
                  <a:solidFill>
                    <a:srgbClr val="FF0054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69" name="Parallelogramm 68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</p:grpSp>
      <p:sp>
        <p:nvSpPr>
          <p:cNvPr id="130" name="1/2 Nr 2"/>
          <p:cNvSpPr>
            <a:spLocks noChangeArrowheads="1"/>
          </p:cNvSpPr>
          <p:nvPr/>
        </p:nvSpPr>
        <p:spPr bwMode="auto">
          <a:xfrm>
            <a:off x="6124575" y="1466086"/>
            <a:ext cx="5216525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28" name="1/3 Nr 2"/>
          <p:cNvSpPr>
            <a:spLocks noChangeArrowheads="1"/>
          </p:cNvSpPr>
          <p:nvPr/>
        </p:nvSpPr>
        <p:spPr bwMode="auto">
          <a:xfrm>
            <a:off x="2597942" y="1463812"/>
            <a:ext cx="3449639" cy="833405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27" name="1/6 Nr 1"/>
          <p:cNvSpPr>
            <a:spLocks noChangeArrowheads="1"/>
          </p:cNvSpPr>
          <p:nvPr/>
        </p:nvSpPr>
        <p:spPr bwMode="auto">
          <a:xfrm>
            <a:off x="838200" y="1466600"/>
            <a:ext cx="1690688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18" name="1/12 Nr 12"/>
          <p:cNvSpPr>
            <a:spLocks noChangeArrowheads="1"/>
          </p:cNvSpPr>
          <p:nvPr/>
        </p:nvSpPr>
        <p:spPr bwMode="auto">
          <a:xfrm>
            <a:off x="10533063" y="1467414"/>
            <a:ext cx="808038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17" name="1/12 Nr 11"/>
          <p:cNvSpPr>
            <a:spLocks noChangeArrowheads="1"/>
          </p:cNvSpPr>
          <p:nvPr/>
        </p:nvSpPr>
        <p:spPr bwMode="auto">
          <a:xfrm>
            <a:off x="9650413" y="1467414"/>
            <a:ext cx="809625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8" name="1/12 Nr 10"/>
          <p:cNvSpPr>
            <a:spLocks noChangeArrowheads="1"/>
          </p:cNvSpPr>
          <p:nvPr/>
        </p:nvSpPr>
        <p:spPr bwMode="auto">
          <a:xfrm>
            <a:off x="8769350" y="1467414"/>
            <a:ext cx="808038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7" name="1/12 Nr 9"/>
          <p:cNvSpPr>
            <a:spLocks noChangeArrowheads="1"/>
          </p:cNvSpPr>
          <p:nvPr/>
        </p:nvSpPr>
        <p:spPr bwMode="auto">
          <a:xfrm>
            <a:off x="7888288" y="1467414"/>
            <a:ext cx="808038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6" name="1/12 Nr 8"/>
          <p:cNvSpPr>
            <a:spLocks noChangeArrowheads="1"/>
          </p:cNvSpPr>
          <p:nvPr/>
        </p:nvSpPr>
        <p:spPr bwMode="auto">
          <a:xfrm>
            <a:off x="7005638" y="1467414"/>
            <a:ext cx="809625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5" name="1/12 Nr 7"/>
          <p:cNvSpPr>
            <a:spLocks noChangeArrowheads="1"/>
          </p:cNvSpPr>
          <p:nvPr/>
        </p:nvSpPr>
        <p:spPr bwMode="auto">
          <a:xfrm>
            <a:off x="6124575" y="1467414"/>
            <a:ext cx="808038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45" name="1/12 Nr 6"/>
          <p:cNvSpPr>
            <a:spLocks noChangeArrowheads="1"/>
          </p:cNvSpPr>
          <p:nvPr/>
        </p:nvSpPr>
        <p:spPr bwMode="auto">
          <a:xfrm>
            <a:off x="5243513" y="1467414"/>
            <a:ext cx="808038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3" name="1/12 Nr 5"/>
          <p:cNvSpPr>
            <a:spLocks noChangeArrowheads="1"/>
          </p:cNvSpPr>
          <p:nvPr/>
        </p:nvSpPr>
        <p:spPr bwMode="auto">
          <a:xfrm>
            <a:off x="4360863" y="1467414"/>
            <a:ext cx="809625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2" name="1/12 Nr 4"/>
          <p:cNvSpPr>
            <a:spLocks noChangeArrowheads="1"/>
          </p:cNvSpPr>
          <p:nvPr/>
        </p:nvSpPr>
        <p:spPr bwMode="auto">
          <a:xfrm>
            <a:off x="3479800" y="1467414"/>
            <a:ext cx="811213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1" name="1/12 Nr 3"/>
          <p:cNvSpPr>
            <a:spLocks noChangeArrowheads="1"/>
          </p:cNvSpPr>
          <p:nvPr/>
        </p:nvSpPr>
        <p:spPr bwMode="auto">
          <a:xfrm>
            <a:off x="2601913" y="1467414"/>
            <a:ext cx="808038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0" name="1/12 Nr 2"/>
          <p:cNvSpPr>
            <a:spLocks noChangeArrowheads="1"/>
          </p:cNvSpPr>
          <p:nvPr/>
        </p:nvSpPr>
        <p:spPr bwMode="auto">
          <a:xfrm>
            <a:off x="1719263" y="1467414"/>
            <a:ext cx="809625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96" name="1/12 Nr 1"/>
          <p:cNvSpPr>
            <a:spLocks noChangeArrowheads="1"/>
          </p:cNvSpPr>
          <p:nvPr/>
        </p:nvSpPr>
        <p:spPr bwMode="auto">
          <a:xfrm>
            <a:off x="838200" y="1467414"/>
            <a:ext cx="808038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algn="ctr"/>
            <a:endParaRPr lang="de-DE" sz="2400" dirty="0">
              <a:solidFill>
                <a:srgbClr val="2A363B"/>
              </a:solidFill>
              <a:latin typeface="Oswald-DemiBold-Italic" panose="02000703000000000000" pitchFamily="2" charset="0"/>
            </a:endParaRPr>
          </a:p>
        </p:txBody>
      </p:sp>
      <p:grpSp>
        <p:nvGrpSpPr>
          <p:cNvPr id="193" name="1/12 Text" hidden="1"/>
          <p:cNvGrpSpPr/>
          <p:nvPr/>
        </p:nvGrpSpPr>
        <p:grpSpPr>
          <a:xfrm>
            <a:off x="889793" y="1467117"/>
            <a:ext cx="10396540" cy="830997"/>
            <a:chOff x="889793" y="1468864"/>
            <a:chExt cx="10396540" cy="830997"/>
          </a:xfrm>
        </p:grpSpPr>
        <p:grpSp>
          <p:nvGrpSpPr>
            <p:cNvPr id="134" name="Gruppieren 133"/>
            <p:cNvGrpSpPr/>
            <p:nvPr/>
          </p:nvGrpSpPr>
          <p:grpSpPr>
            <a:xfrm>
              <a:off x="889793" y="1468864"/>
              <a:ext cx="704852" cy="830997"/>
              <a:chOff x="889793" y="1468864"/>
              <a:chExt cx="704852" cy="830997"/>
            </a:xfrm>
          </p:grpSpPr>
          <p:sp>
            <p:nvSpPr>
              <p:cNvPr id="129" name="Textfeld 128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33" name="Parallelogramm 132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39" name="Gruppieren 138"/>
            <p:cNvGrpSpPr/>
            <p:nvPr/>
          </p:nvGrpSpPr>
          <p:grpSpPr>
            <a:xfrm>
              <a:off x="1771649" y="1468864"/>
              <a:ext cx="704852" cy="830997"/>
              <a:chOff x="889793" y="1468864"/>
              <a:chExt cx="704852" cy="830997"/>
            </a:xfrm>
          </p:grpSpPr>
          <p:sp>
            <p:nvSpPr>
              <p:cNvPr id="140" name="Textfeld 139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41" name="Parallelogramm 140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42" name="Gruppieren 141"/>
            <p:cNvGrpSpPr/>
            <p:nvPr/>
          </p:nvGrpSpPr>
          <p:grpSpPr>
            <a:xfrm>
              <a:off x="2653506" y="1468864"/>
              <a:ext cx="704852" cy="830997"/>
              <a:chOff x="889793" y="1468864"/>
              <a:chExt cx="704852" cy="830997"/>
            </a:xfrm>
          </p:grpSpPr>
          <p:sp>
            <p:nvSpPr>
              <p:cNvPr id="143" name="Textfeld 142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44" name="Parallelogramm 143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46" name="Gruppieren 145"/>
            <p:cNvGrpSpPr/>
            <p:nvPr/>
          </p:nvGrpSpPr>
          <p:grpSpPr>
            <a:xfrm>
              <a:off x="3531393" y="1468864"/>
              <a:ext cx="704852" cy="830997"/>
              <a:chOff x="889793" y="1468864"/>
              <a:chExt cx="704852" cy="830997"/>
            </a:xfrm>
          </p:grpSpPr>
          <p:sp>
            <p:nvSpPr>
              <p:cNvPr id="147" name="Textfeld 146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48" name="Parallelogramm 147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49" name="Gruppieren 148"/>
            <p:cNvGrpSpPr/>
            <p:nvPr/>
          </p:nvGrpSpPr>
          <p:grpSpPr>
            <a:xfrm>
              <a:off x="4413249" y="1468864"/>
              <a:ext cx="704852" cy="830997"/>
              <a:chOff x="889793" y="1468864"/>
              <a:chExt cx="704852" cy="830997"/>
            </a:xfrm>
          </p:grpSpPr>
          <p:sp>
            <p:nvSpPr>
              <p:cNvPr id="150" name="Textfeld 149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51" name="Parallelogramm 150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52" name="Gruppieren 151"/>
            <p:cNvGrpSpPr/>
            <p:nvPr/>
          </p:nvGrpSpPr>
          <p:grpSpPr>
            <a:xfrm>
              <a:off x="5295106" y="1468864"/>
              <a:ext cx="704852" cy="830997"/>
              <a:chOff x="889793" y="1468864"/>
              <a:chExt cx="704852" cy="830997"/>
            </a:xfrm>
          </p:grpSpPr>
          <p:sp>
            <p:nvSpPr>
              <p:cNvPr id="153" name="Textfeld 152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54" name="Parallelogramm 153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75" name="Gruppieren 174"/>
            <p:cNvGrpSpPr/>
            <p:nvPr/>
          </p:nvGrpSpPr>
          <p:grpSpPr>
            <a:xfrm>
              <a:off x="6176168" y="1468864"/>
              <a:ext cx="704852" cy="830997"/>
              <a:chOff x="889793" y="1468864"/>
              <a:chExt cx="704852" cy="830997"/>
            </a:xfrm>
          </p:grpSpPr>
          <p:sp>
            <p:nvSpPr>
              <p:cNvPr id="176" name="Textfeld 175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77" name="Parallelogramm 176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78" name="Gruppieren 177"/>
            <p:cNvGrpSpPr/>
            <p:nvPr/>
          </p:nvGrpSpPr>
          <p:grpSpPr>
            <a:xfrm>
              <a:off x="7058024" y="1468864"/>
              <a:ext cx="704852" cy="830997"/>
              <a:chOff x="889793" y="1468864"/>
              <a:chExt cx="704852" cy="830997"/>
            </a:xfrm>
          </p:grpSpPr>
          <p:sp>
            <p:nvSpPr>
              <p:cNvPr id="179" name="Textfeld 178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80" name="Parallelogramm 179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81" name="Gruppieren 180"/>
            <p:cNvGrpSpPr/>
            <p:nvPr/>
          </p:nvGrpSpPr>
          <p:grpSpPr>
            <a:xfrm>
              <a:off x="7939881" y="1468864"/>
              <a:ext cx="704852" cy="830997"/>
              <a:chOff x="889793" y="1468864"/>
              <a:chExt cx="704852" cy="830997"/>
            </a:xfrm>
          </p:grpSpPr>
          <p:sp>
            <p:nvSpPr>
              <p:cNvPr id="182" name="Textfeld 181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83" name="Parallelogramm 182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84" name="Gruppieren 183"/>
            <p:cNvGrpSpPr/>
            <p:nvPr/>
          </p:nvGrpSpPr>
          <p:grpSpPr>
            <a:xfrm>
              <a:off x="8817768" y="1468864"/>
              <a:ext cx="704852" cy="830997"/>
              <a:chOff x="889793" y="1468864"/>
              <a:chExt cx="704852" cy="830997"/>
            </a:xfrm>
          </p:grpSpPr>
          <p:sp>
            <p:nvSpPr>
              <p:cNvPr id="185" name="Textfeld 184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86" name="Parallelogramm 185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87" name="Gruppieren 186"/>
            <p:cNvGrpSpPr/>
            <p:nvPr/>
          </p:nvGrpSpPr>
          <p:grpSpPr>
            <a:xfrm>
              <a:off x="9699624" y="1468864"/>
              <a:ext cx="704852" cy="830997"/>
              <a:chOff x="889793" y="1468864"/>
              <a:chExt cx="704852" cy="830997"/>
            </a:xfrm>
          </p:grpSpPr>
          <p:sp>
            <p:nvSpPr>
              <p:cNvPr id="188" name="Textfeld 187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89" name="Parallelogramm 188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90" name="Gruppieren 189"/>
            <p:cNvGrpSpPr/>
            <p:nvPr/>
          </p:nvGrpSpPr>
          <p:grpSpPr>
            <a:xfrm>
              <a:off x="10581481" y="1468864"/>
              <a:ext cx="704852" cy="830997"/>
              <a:chOff x="889793" y="1468864"/>
              <a:chExt cx="704852" cy="830997"/>
            </a:xfrm>
          </p:grpSpPr>
          <p:sp>
            <p:nvSpPr>
              <p:cNvPr id="191" name="Textfeld 190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92" name="Parallelogramm 191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sp>
        <p:nvSpPr>
          <p:cNvPr id="136" name="1/12 Nr 12"/>
          <p:cNvSpPr>
            <a:spLocks noChangeArrowheads="1"/>
          </p:cNvSpPr>
          <p:nvPr/>
        </p:nvSpPr>
        <p:spPr bwMode="auto">
          <a:xfrm>
            <a:off x="10533063" y="3300570"/>
            <a:ext cx="808038" cy="2667118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37" name="1/2 Nr 1"/>
          <p:cNvSpPr>
            <a:spLocks noChangeArrowheads="1"/>
          </p:cNvSpPr>
          <p:nvPr/>
        </p:nvSpPr>
        <p:spPr bwMode="auto">
          <a:xfrm>
            <a:off x="838200" y="3300570"/>
            <a:ext cx="9621838" cy="265481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10" name="Gruppieren 9"/>
          <p:cNvGrpSpPr/>
          <p:nvPr/>
        </p:nvGrpSpPr>
        <p:grpSpPr>
          <a:xfrm>
            <a:off x="1331118" y="1465529"/>
            <a:ext cx="7740416" cy="830997"/>
            <a:chOff x="1331118" y="1465529"/>
            <a:chExt cx="7740416" cy="830997"/>
          </a:xfrm>
        </p:grpSpPr>
        <p:grpSp>
          <p:nvGrpSpPr>
            <p:cNvPr id="3" name="Gruppieren 2"/>
            <p:cNvGrpSpPr/>
            <p:nvPr/>
          </p:nvGrpSpPr>
          <p:grpSpPr>
            <a:xfrm>
              <a:off x="1331118" y="1465529"/>
              <a:ext cx="704852" cy="830997"/>
              <a:chOff x="889794" y="1470595"/>
              <a:chExt cx="704852" cy="830997"/>
            </a:xfrm>
          </p:grpSpPr>
          <p:sp>
            <p:nvSpPr>
              <p:cNvPr id="157" name="Textfeld 156"/>
              <p:cNvSpPr txBox="1"/>
              <p:nvPr/>
            </p:nvSpPr>
            <p:spPr>
              <a:xfrm>
                <a:off x="889794" y="1470595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 smtClean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2</a:t>
                </a: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/>
                </a:r>
                <a:b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rgbClr val="FF193A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58" name="Parallelogramm 157"/>
              <p:cNvSpPr/>
              <p:nvPr/>
            </p:nvSpPr>
            <p:spPr>
              <a:xfrm>
                <a:off x="1123952" y="1838787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19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63" name="Gruppieren 162"/>
            <p:cNvGrpSpPr/>
            <p:nvPr/>
          </p:nvGrpSpPr>
          <p:grpSpPr>
            <a:xfrm>
              <a:off x="3968750" y="1465529"/>
              <a:ext cx="704852" cy="830997"/>
              <a:chOff x="889794" y="1470595"/>
              <a:chExt cx="704852" cy="830997"/>
            </a:xfrm>
          </p:grpSpPr>
          <p:sp>
            <p:nvSpPr>
              <p:cNvPr id="164" name="Textfeld 163"/>
              <p:cNvSpPr txBox="1"/>
              <p:nvPr/>
            </p:nvSpPr>
            <p:spPr>
              <a:xfrm>
                <a:off x="889794" y="1470595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4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65" name="Parallelogramm 164"/>
              <p:cNvSpPr/>
              <p:nvPr/>
            </p:nvSpPr>
            <p:spPr>
              <a:xfrm>
                <a:off x="1123952" y="1838787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208" name="Gruppieren 207"/>
            <p:cNvGrpSpPr/>
            <p:nvPr/>
          </p:nvGrpSpPr>
          <p:grpSpPr>
            <a:xfrm>
              <a:off x="8366682" y="1465529"/>
              <a:ext cx="704852" cy="830997"/>
              <a:chOff x="889794" y="1470595"/>
              <a:chExt cx="704852" cy="830997"/>
            </a:xfrm>
          </p:grpSpPr>
          <p:sp>
            <p:nvSpPr>
              <p:cNvPr id="209" name="Textfeld 208"/>
              <p:cNvSpPr txBox="1"/>
              <p:nvPr/>
            </p:nvSpPr>
            <p:spPr>
              <a:xfrm>
                <a:off x="889794" y="1470595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6</a:t>
                </a:r>
                <a:b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rgbClr val="FF193A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210" name="Parallelogramm 209"/>
              <p:cNvSpPr/>
              <p:nvPr/>
            </p:nvSpPr>
            <p:spPr>
              <a:xfrm>
                <a:off x="1123952" y="1838787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19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sp>
        <p:nvSpPr>
          <p:cNvPr id="159" name="1/6 Nr 2"/>
          <p:cNvSpPr>
            <a:spLocks noChangeArrowheads="1"/>
          </p:cNvSpPr>
          <p:nvPr/>
        </p:nvSpPr>
        <p:spPr bwMode="auto">
          <a:xfrm>
            <a:off x="2593409" y="2384716"/>
            <a:ext cx="6989308" cy="832710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160" name="1/1 Text"/>
          <p:cNvGrpSpPr/>
          <p:nvPr/>
        </p:nvGrpSpPr>
        <p:grpSpPr>
          <a:xfrm>
            <a:off x="5729289" y="2422668"/>
            <a:ext cx="704852" cy="830997"/>
            <a:chOff x="5699124" y="5134549"/>
            <a:chExt cx="704852" cy="830997"/>
          </a:xfrm>
        </p:grpSpPr>
        <p:sp>
          <p:nvSpPr>
            <p:cNvPr id="161" name="Textfeld 160"/>
            <p:cNvSpPr txBox="1"/>
            <p:nvPr/>
          </p:nvSpPr>
          <p:spPr>
            <a:xfrm>
              <a:off x="5699124" y="5134549"/>
              <a:ext cx="704852" cy="83099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 smtClean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8</a:t>
              </a:r>
              <a: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/>
              </a:r>
              <a:b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</a:br>
              <a:r>
                <a:rPr lang="de-DE" sz="2400" dirty="0" smtClean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12</a:t>
              </a:r>
              <a:endParaRPr lang="de-DE" sz="2400" dirty="0">
                <a:solidFill>
                  <a:schemeClr val="bg1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162" name="Parallelogramm 161"/>
            <p:cNvSpPr/>
            <p:nvPr/>
          </p:nvSpPr>
          <p:spPr>
            <a:xfrm>
              <a:off x="5933282" y="5502741"/>
              <a:ext cx="273844" cy="45719"/>
            </a:xfrm>
            <a:prstGeom prst="parallelogram">
              <a:avLst>
                <a:gd name="adj" fmla="val 1041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4" name="Gruppieren 3"/>
          <p:cNvGrpSpPr/>
          <p:nvPr/>
        </p:nvGrpSpPr>
        <p:grpSpPr>
          <a:xfrm>
            <a:off x="5266927" y="4313473"/>
            <a:ext cx="704852" cy="830997"/>
            <a:chOff x="5266927" y="5165439"/>
            <a:chExt cx="704852" cy="830997"/>
          </a:xfrm>
        </p:grpSpPr>
        <p:sp>
          <p:nvSpPr>
            <p:cNvPr id="170" name="Textfeld 169"/>
            <p:cNvSpPr txBox="1"/>
            <p:nvPr/>
          </p:nvSpPr>
          <p:spPr>
            <a:xfrm>
              <a:off x="5266927" y="5165439"/>
              <a:ext cx="704852" cy="83099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 smtClean="0">
                  <a:solidFill>
                    <a:srgbClr val="FF193A"/>
                  </a:solidFill>
                  <a:latin typeface="Oswald-DemiBold-Italic" panose="02000703000000000000" pitchFamily="2" charset="0"/>
                </a:rPr>
                <a:t>11</a:t>
              </a:r>
              <a:r>
                <a:rPr lang="de-DE" sz="2400" dirty="0">
                  <a:solidFill>
                    <a:srgbClr val="FF193A"/>
                  </a:solidFill>
                  <a:latin typeface="Oswald-DemiBold-Italic" panose="02000703000000000000" pitchFamily="2" charset="0"/>
                </a:rPr>
                <a:t/>
              </a:r>
              <a:br>
                <a:rPr lang="de-DE" sz="2400" dirty="0">
                  <a:solidFill>
                    <a:srgbClr val="FF193A"/>
                  </a:solidFill>
                  <a:latin typeface="Oswald-DemiBold-Italic" panose="02000703000000000000" pitchFamily="2" charset="0"/>
                </a:rPr>
              </a:br>
              <a:r>
                <a:rPr lang="de-DE" sz="2400" dirty="0">
                  <a:solidFill>
                    <a:srgbClr val="FF193A"/>
                  </a:solidFill>
                  <a:latin typeface="Oswald-DemiBold-Italic" panose="02000703000000000000" pitchFamily="2" charset="0"/>
                </a:rPr>
                <a:t>12</a:t>
              </a:r>
            </a:p>
          </p:txBody>
        </p:sp>
        <p:sp>
          <p:nvSpPr>
            <p:cNvPr id="171" name="Parallelogramm 170"/>
            <p:cNvSpPr/>
            <p:nvPr/>
          </p:nvSpPr>
          <p:spPr>
            <a:xfrm>
              <a:off x="5501085" y="5533631"/>
              <a:ext cx="273844" cy="45719"/>
            </a:xfrm>
            <a:prstGeom prst="parallelogram">
              <a:avLst>
                <a:gd name="adj" fmla="val 10412"/>
              </a:avLst>
            </a:prstGeom>
            <a:solidFill>
              <a:srgbClr val="FF00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rgbClr val="FF193A"/>
                </a:solidFill>
              </a:endParaRPr>
            </a:p>
          </p:txBody>
        </p:sp>
      </p:grpSp>
      <p:grpSp>
        <p:nvGrpSpPr>
          <p:cNvPr id="173" name="1/1 Text"/>
          <p:cNvGrpSpPr/>
          <p:nvPr/>
        </p:nvGrpSpPr>
        <p:grpSpPr>
          <a:xfrm>
            <a:off x="10558463" y="4279752"/>
            <a:ext cx="704852" cy="830997"/>
            <a:chOff x="5699124" y="5134549"/>
            <a:chExt cx="704852" cy="830997"/>
          </a:xfrm>
        </p:grpSpPr>
        <p:sp>
          <p:nvSpPr>
            <p:cNvPr id="174" name="Textfeld 173"/>
            <p:cNvSpPr txBox="1"/>
            <p:nvPr/>
          </p:nvSpPr>
          <p:spPr>
            <a:xfrm>
              <a:off x="5699124" y="5134549"/>
              <a:ext cx="704852" cy="83099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 smtClean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1</a:t>
              </a:r>
              <a: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/>
              </a:r>
              <a:b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</a:br>
              <a:r>
                <a:rPr lang="de-DE" sz="2400" dirty="0" smtClean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12</a:t>
              </a:r>
              <a:endParaRPr lang="de-DE" sz="2400" dirty="0">
                <a:solidFill>
                  <a:schemeClr val="bg1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194" name="Parallelogramm 193"/>
            <p:cNvSpPr/>
            <p:nvPr/>
          </p:nvSpPr>
          <p:spPr>
            <a:xfrm>
              <a:off x="5933282" y="5502741"/>
              <a:ext cx="273844" cy="45719"/>
            </a:xfrm>
            <a:prstGeom prst="parallelogram">
              <a:avLst>
                <a:gd name="adj" fmla="val 1041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2" name="Gruppieren 11"/>
          <p:cNvGrpSpPr/>
          <p:nvPr/>
        </p:nvGrpSpPr>
        <p:grpSpPr>
          <a:xfrm>
            <a:off x="1340644" y="2401664"/>
            <a:ext cx="704852" cy="830997"/>
            <a:chOff x="1340644" y="2401664"/>
            <a:chExt cx="704852" cy="830997"/>
          </a:xfrm>
        </p:grpSpPr>
        <p:sp>
          <p:nvSpPr>
            <p:cNvPr id="195" name="Textfeld 194"/>
            <p:cNvSpPr txBox="1"/>
            <p:nvPr/>
          </p:nvSpPr>
          <p:spPr>
            <a:xfrm>
              <a:off x="1340644" y="2401664"/>
              <a:ext cx="704852" cy="83099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 smtClean="0">
                  <a:solidFill>
                    <a:srgbClr val="FF193A"/>
                  </a:solidFill>
                  <a:latin typeface="Oswald-DemiBold-Italic" panose="02000703000000000000" pitchFamily="2" charset="0"/>
                </a:rPr>
                <a:t>2</a:t>
              </a:r>
              <a:r>
                <a:rPr lang="de-DE" sz="2400" dirty="0">
                  <a:solidFill>
                    <a:srgbClr val="FF193A"/>
                  </a:solidFill>
                  <a:latin typeface="Oswald-DemiBold-Italic" panose="02000703000000000000" pitchFamily="2" charset="0"/>
                </a:rPr>
                <a:t/>
              </a:r>
              <a:br>
                <a:rPr lang="de-DE" sz="2400" dirty="0">
                  <a:solidFill>
                    <a:srgbClr val="FF193A"/>
                  </a:solidFill>
                  <a:latin typeface="Oswald-DemiBold-Italic" panose="02000703000000000000" pitchFamily="2" charset="0"/>
                </a:rPr>
              </a:br>
              <a:r>
                <a:rPr lang="de-DE" sz="2400" dirty="0" smtClean="0">
                  <a:solidFill>
                    <a:srgbClr val="FF193A"/>
                  </a:solidFill>
                  <a:latin typeface="Oswald-DemiBold-Italic" panose="02000703000000000000" pitchFamily="2" charset="0"/>
                </a:rPr>
                <a:t>12</a:t>
              </a:r>
              <a:endParaRPr lang="de-DE" sz="2400" dirty="0">
                <a:solidFill>
                  <a:srgbClr val="FF193A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196" name="Parallelogramm 195"/>
            <p:cNvSpPr/>
            <p:nvPr/>
          </p:nvSpPr>
          <p:spPr>
            <a:xfrm>
              <a:off x="1574802" y="2769856"/>
              <a:ext cx="273844" cy="45719"/>
            </a:xfrm>
            <a:prstGeom prst="parallelogram">
              <a:avLst>
                <a:gd name="adj" fmla="val 10412"/>
              </a:avLst>
            </a:prstGeom>
            <a:solidFill>
              <a:srgbClr val="FF19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rgbClr val="FF0054"/>
                </a:solidFill>
              </a:endParaRPr>
            </a:p>
          </p:txBody>
        </p:sp>
      </p:grpSp>
      <p:grpSp>
        <p:nvGrpSpPr>
          <p:cNvPr id="6" name="Gruppieren 5"/>
          <p:cNvGrpSpPr/>
          <p:nvPr/>
        </p:nvGrpSpPr>
        <p:grpSpPr>
          <a:xfrm>
            <a:off x="10145485" y="2401664"/>
            <a:ext cx="704852" cy="830997"/>
            <a:chOff x="10145485" y="2401664"/>
            <a:chExt cx="704852" cy="830997"/>
          </a:xfrm>
        </p:grpSpPr>
        <p:sp>
          <p:nvSpPr>
            <p:cNvPr id="197" name="Textfeld 196"/>
            <p:cNvSpPr txBox="1"/>
            <p:nvPr/>
          </p:nvSpPr>
          <p:spPr>
            <a:xfrm>
              <a:off x="10145485" y="2401664"/>
              <a:ext cx="704852" cy="83099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 smtClean="0">
                  <a:solidFill>
                    <a:srgbClr val="FF193A"/>
                  </a:solidFill>
                  <a:latin typeface="Oswald-DemiBold-Italic" panose="02000703000000000000" pitchFamily="2" charset="0"/>
                </a:rPr>
                <a:t>2</a:t>
              </a:r>
              <a:r>
                <a:rPr lang="de-DE" sz="2400" dirty="0">
                  <a:solidFill>
                    <a:srgbClr val="FF193A"/>
                  </a:solidFill>
                  <a:latin typeface="Oswald-DemiBold-Italic" panose="02000703000000000000" pitchFamily="2" charset="0"/>
                </a:rPr>
                <a:t/>
              </a:r>
              <a:br>
                <a:rPr lang="de-DE" sz="2400" dirty="0">
                  <a:solidFill>
                    <a:srgbClr val="FF193A"/>
                  </a:solidFill>
                  <a:latin typeface="Oswald-DemiBold-Italic" panose="02000703000000000000" pitchFamily="2" charset="0"/>
                </a:rPr>
              </a:br>
              <a:r>
                <a:rPr lang="de-DE" sz="2400" dirty="0" smtClean="0">
                  <a:solidFill>
                    <a:srgbClr val="FF193A"/>
                  </a:solidFill>
                  <a:latin typeface="Oswald-DemiBold-Italic" panose="02000703000000000000" pitchFamily="2" charset="0"/>
                </a:rPr>
                <a:t>12</a:t>
              </a:r>
              <a:endParaRPr lang="de-DE" sz="2400" dirty="0">
                <a:solidFill>
                  <a:srgbClr val="FF193A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198" name="Parallelogramm 197"/>
            <p:cNvSpPr/>
            <p:nvPr/>
          </p:nvSpPr>
          <p:spPr>
            <a:xfrm>
              <a:off x="10379643" y="2769856"/>
              <a:ext cx="273844" cy="45719"/>
            </a:xfrm>
            <a:prstGeom prst="parallelogram">
              <a:avLst>
                <a:gd name="adj" fmla="val 10412"/>
              </a:avLst>
            </a:prstGeom>
            <a:solidFill>
              <a:srgbClr val="FF19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rgbClr val="FF0054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8843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6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9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75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250"/>
                            </p:stCondLst>
                            <p:childTnLst>
                              <p:par>
                                <p:cTn id="36" presetID="22" presetClass="exit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7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0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3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6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750"/>
                            </p:stCondLst>
                            <p:childTnLst>
                              <p:par>
                                <p:cTn id="4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75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500"/>
                            </p:stCondLst>
                            <p:childTnLst>
                              <p:par>
                                <p:cTn id="53" presetID="22" presetClass="exit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4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7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0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3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6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9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3000"/>
                            </p:stCondLst>
                            <p:childTnLst>
                              <p:par>
                                <p:cTn id="7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4" dur="75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83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86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89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92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500"/>
                            </p:stCondLst>
                            <p:childTnLst>
                              <p:par>
                                <p:cTn id="9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7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500"/>
                            </p:stCondLst>
                            <p:childTnLst>
                              <p:par>
                                <p:cTn id="10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6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1000"/>
                            </p:stCondLst>
                            <p:childTnLst>
                              <p:par>
                                <p:cTn id="10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9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1500"/>
                            </p:stCondLst>
                            <p:childTnLst>
                              <p:par>
                                <p:cTn id="12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3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500"/>
                            </p:stCondLst>
                            <p:childTnLst>
                              <p:par>
                                <p:cTn id="1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2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9" grpId="0" animBg="1"/>
      <p:bldP spid="109" grpId="0" animBg="1"/>
      <p:bldP spid="110" grpId="0" animBg="1"/>
      <p:bldP spid="111" grpId="0" animBg="1"/>
      <p:bldP spid="130" grpId="0" animBg="1"/>
      <p:bldP spid="128" grpId="0" animBg="1"/>
      <p:bldP spid="127" grpId="0" animBg="1"/>
      <p:bldP spid="118" grpId="0" animBg="1"/>
      <p:bldP spid="117" grpId="0" animBg="1"/>
      <p:bldP spid="108" grpId="0" animBg="1"/>
      <p:bldP spid="107" grpId="0" animBg="1"/>
      <p:bldP spid="106" grpId="0" animBg="1"/>
      <p:bldP spid="105" grpId="0" animBg="1"/>
      <p:bldP spid="145" grpId="0" animBg="1"/>
      <p:bldP spid="103" grpId="0" animBg="1"/>
      <p:bldP spid="102" grpId="0" animBg="1"/>
      <p:bldP spid="101" grpId="0" animBg="1"/>
      <p:bldP spid="100" grpId="0" animBg="1"/>
      <p:bldP spid="96" grpId="0" animBg="1"/>
      <p:bldP spid="136" grpId="0" animBg="1"/>
      <p:bldP spid="137" grpId="0" animBg="1"/>
      <p:bldP spid="15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Gliederung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</a:p>
          <a:p>
            <a:r>
              <a:rPr lang="de-DE" dirty="0" smtClean="0"/>
              <a:t>Zweck der Website</a:t>
            </a:r>
            <a:endParaRPr lang="de-DE" dirty="0" smtClean="0"/>
          </a:p>
          <a:p>
            <a:r>
              <a:rPr lang="de-DE" dirty="0" smtClean="0"/>
              <a:t>Rahmenbedingungen</a:t>
            </a:r>
          </a:p>
          <a:p>
            <a:r>
              <a:rPr lang="de-DE" dirty="0" smtClean="0"/>
              <a:t>Anforderungen</a:t>
            </a:r>
          </a:p>
          <a:p>
            <a:r>
              <a:rPr lang="de-DE" dirty="0" smtClean="0"/>
              <a:t>Frameworks</a:t>
            </a:r>
          </a:p>
          <a:p>
            <a:endParaRPr lang="de-DE" dirty="0" smtClean="0"/>
          </a:p>
          <a:p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2</a:t>
            </a:fld>
            <a:endParaRPr lang="de-DE" dirty="0"/>
          </a:p>
        </p:txBody>
      </p:sp>
      <p:pic>
        <p:nvPicPr>
          <p:cNvPr id="9" name="Bildplatzhalter 8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221498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7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>
          <a:xfrm>
            <a:off x="838200" y="4462230"/>
            <a:ext cx="10515599" cy="1709970"/>
          </a:xfrm>
        </p:spPr>
        <p:txBody>
          <a:bodyPr/>
          <a:lstStyle/>
          <a:p>
            <a:r>
              <a:rPr lang="de-DE" spc="-1000" dirty="0">
                <a:solidFill>
                  <a:srgbClr val="FF0054"/>
                </a:solidFill>
              </a:rPr>
              <a:t> </a:t>
            </a:r>
            <a:r>
              <a:rPr lang="de-DE" dirty="0">
                <a:solidFill>
                  <a:srgbClr val="FF193A"/>
                </a:solidFill>
                <a:latin typeface="Oswald-DemiBold-Italic" panose="02000703000000000000" pitchFamily="2" charset="0"/>
              </a:rPr>
              <a:t>IGRS</a:t>
            </a:r>
            <a:r>
              <a:rPr lang="de-DE" dirty="0" smtClean="0"/>
              <a:t>-Konferenz seit 2006, aller 2 Jahre</a:t>
            </a:r>
            <a:endParaRPr lang="de-DE" dirty="0"/>
          </a:p>
          <a:p>
            <a:r>
              <a:rPr lang="de-DE" spc="-1000" dirty="0" smtClean="0"/>
              <a:t> </a:t>
            </a:r>
            <a:r>
              <a:rPr lang="de-DE" dirty="0" smtClean="0">
                <a:solidFill>
                  <a:srgbClr val="FF193A"/>
                </a:solidFill>
                <a:latin typeface="Oswald-DemiBold-Italic" panose="02000703000000000000" pitchFamily="2" charset="0"/>
              </a:rPr>
              <a:t>I</a:t>
            </a:r>
            <a:r>
              <a:rPr lang="de-DE" dirty="0" smtClean="0"/>
              <a:t>nternational </a:t>
            </a:r>
            <a:r>
              <a:rPr lang="de-DE" dirty="0" smtClean="0">
                <a:solidFill>
                  <a:srgbClr val="FF193A"/>
                </a:solidFill>
                <a:latin typeface="Oswald-DemiBold-Italic" panose="02000703000000000000" pitchFamily="2" charset="0"/>
              </a:rPr>
              <a:t>G</a:t>
            </a:r>
            <a:r>
              <a:rPr lang="de-DE" dirty="0" smtClean="0"/>
              <a:t>eo-</a:t>
            </a:r>
            <a:r>
              <a:rPr lang="de-DE" dirty="0" err="1" smtClean="0"/>
              <a:t>Hazards</a:t>
            </a:r>
            <a:r>
              <a:rPr lang="de-DE" dirty="0" smtClean="0"/>
              <a:t> </a:t>
            </a:r>
            <a:r>
              <a:rPr lang="de-DE" dirty="0" smtClean="0">
                <a:solidFill>
                  <a:srgbClr val="FF193A"/>
                </a:solidFill>
                <a:latin typeface="Oswald-DemiBold-Italic" panose="02000703000000000000" pitchFamily="2" charset="0"/>
              </a:rPr>
              <a:t>R</a:t>
            </a:r>
            <a:r>
              <a:rPr lang="de-DE" dirty="0" smtClean="0"/>
              <a:t>esearch </a:t>
            </a:r>
            <a:r>
              <a:rPr lang="de-DE" dirty="0" smtClean="0">
                <a:solidFill>
                  <a:srgbClr val="FF193A"/>
                </a:solidFill>
                <a:latin typeface="Oswald-DemiBold-Italic" panose="02000703000000000000" pitchFamily="2" charset="0"/>
              </a:rPr>
              <a:t>S</a:t>
            </a:r>
            <a:r>
              <a:rPr lang="de-DE" dirty="0" smtClean="0"/>
              <a:t>ociety </a:t>
            </a:r>
          </a:p>
          <a:p>
            <a:r>
              <a:rPr lang="de-DE" dirty="0" smtClean="0"/>
              <a:t>Sprecher und Gäste: Vertreter von Firmen weltweit</a:t>
            </a:r>
          </a:p>
        </p:txBody>
      </p:sp>
      <p:pic>
        <p:nvPicPr>
          <p:cNvPr id="6" name="Bildplatzhalter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817381"/>
            <a:ext cx="12197965" cy="6259081"/>
          </a:xfrm>
          <a:prstGeom prst="rect">
            <a:avLst/>
          </a:prstGeom>
        </p:spPr>
      </p:pic>
      <p:pic>
        <p:nvPicPr>
          <p:cNvPr id="8" name="Bildplatzhalter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817382"/>
            <a:ext cx="12197965" cy="6259080"/>
          </a:xfrm>
          <a:prstGeom prst="rect">
            <a:avLst/>
          </a:prstGeom>
        </p:spPr>
      </p:pic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57474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platzhalter 6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927600" y="675"/>
            <a:ext cx="10287002" cy="6856649"/>
          </a:xfr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Zweck der Website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Informationsquelle </a:t>
            </a:r>
          </a:p>
          <a:p>
            <a:pPr lvl="1"/>
            <a:r>
              <a:rPr lang="de-DE" dirty="0" smtClean="0"/>
              <a:t>Vor der Konferenz: </a:t>
            </a:r>
            <a:r>
              <a:rPr lang="de-DE" dirty="0">
                <a:solidFill>
                  <a:srgbClr val="FF193A"/>
                </a:solidFill>
              </a:rPr>
              <a:t>Termine</a:t>
            </a:r>
            <a:r>
              <a:rPr lang="de-DE" dirty="0" smtClean="0"/>
              <a:t>, </a:t>
            </a:r>
            <a:r>
              <a:rPr lang="de-DE" dirty="0">
                <a:solidFill>
                  <a:srgbClr val="FF193A"/>
                </a:solidFill>
              </a:rPr>
              <a:t>Registrierung</a:t>
            </a:r>
          </a:p>
          <a:p>
            <a:pPr lvl="1"/>
            <a:r>
              <a:rPr lang="de-DE" dirty="0" smtClean="0"/>
              <a:t>Während der Konferenz: </a:t>
            </a:r>
            <a:r>
              <a:rPr lang="de-DE" dirty="0">
                <a:solidFill>
                  <a:srgbClr val="FF193A"/>
                </a:solidFill>
              </a:rPr>
              <a:t>Organisatorisches</a:t>
            </a:r>
          </a:p>
          <a:p>
            <a:pPr lvl="1"/>
            <a:endParaRPr lang="de-DE" dirty="0" smtClean="0"/>
          </a:p>
          <a:p>
            <a:r>
              <a:rPr lang="de-DE" dirty="0" smtClean="0"/>
              <a:t>Bereitstellung der </a:t>
            </a:r>
            <a:r>
              <a:rPr lang="de-DE" dirty="0" smtClean="0">
                <a:solidFill>
                  <a:srgbClr val="FF193A"/>
                </a:solidFill>
              </a:rPr>
              <a:t>Call </a:t>
            </a:r>
            <a:r>
              <a:rPr lang="de-DE" dirty="0" err="1" smtClean="0">
                <a:solidFill>
                  <a:srgbClr val="FF193A"/>
                </a:solidFill>
              </a:rPr>
              <a:t>For</a:t>
            </a:r>
            <a:r>
              <a:rPr lang="de-DE" dirty="0" smtClean="0">
                <a:solidFill>
                  <a:srgbClr val="FF193A"/>
                </a:solidFill>
              </a:rPr>
              <a:t> Papers</a:t>
            </a:r>
          </a:p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9662518"/>
      </p:ext>
    </p:extLst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Rahmenbedingungen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3400" spc="-150" dirty="0" smtClean="0">
                <a:solidFill>
                  <a:srgbClr val="FF193A"/>
                </a:solidFill>
              </a:rPr>
              <a:t>Teilnehmer benötigen Informationen zu:</a:t>
            </a:r>
          </a:p>
          <a:p>
            <a:r>
              <a:rPr lang="de-DE" dirty="0" smtClean="0"/>
              <a:t>Anreise / Rückreise</a:t>
            </a:r>
          </a:p>
          <a:p>
            <a:r>
              <a:rPr lang="de-DE" dirty="0" smtClean="0"/>
              <a:t>Reise- und Hotelkosten</a:t>
            </a:r>
          </a:p>
          <a:p>
            <a:r>
              <a:rPr lang="de-DE" dirty="0" smtClean="0"/>
              <a:t>Unterkunft</a:t>
            </a:r>
          </a:p>
          <a:p>
            <a:r>
              <a:rPr lang="de-DE" dirty="0" smtClean="0"/>
              <a:t>Ablauf der Veranstaltungen (Wo, Wann)</a:t>
            </a:r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5" name="Bildplatzhalter 1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379" r="789"/>
          <a:stretch/>
        </p:blipFill>
        <p:spPr>
          <a:xfrm>
            <a:off x="6654800" y="0"/>
            <a:ext cx="5537200" cy="6858000"/>
          </a:xfrm>
          <a:prstGeom prst="rect">
            <a:avLst/>
          </a:prstGeom>
          <a:effectLst/>
        </p:spPr>
      </p:pic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10921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75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Rahmenbedingungen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3400" spc="-150" dirty="0">
                <a:solidFill>
                  <a:srgbClr val="FF193A"/>
                </a:solidFill>
              </a:rPr>
              <a:t>Veranstalter benötigt Informationen zu:</a:t>
            </a:r>
          </a:p>
          <a:p>
            <a:r>
              <a:rPr lang="de-DE" dirty="0" smtClean="0"/>
              <a:t>Anzahl der Teilnehmer</a:t>
            </a:r>
          </a:p>
          <a:p>
            <a:r>
              <a:rPr lang="de-DE" dirty="0"/>
              <a:t>Kontaktdaten der Teilnehmer</a:t>
            </a:r>
          </a:p>
          <a:p>
            <a:r>
              <a:rPr lang="de-DE" dirty="0" smtClean="0"/>
              <a:t>Anzahl der Vorträge</a:t>
            </a:r>
          </a:p>
          <a:p>
            <a:r>
              <a:rPr lang="de-DE" dirty="0" smtClean="0"/>
              <a:t>Anzahl an Messeständen, Plakaten</a:t>
            </a:r>
            <a:endParaRPr lang="de-DE" dirty="0"/>
          </a:p>
          <a:p>
            <a:pPr marL="0" indent="0">
              <a:buNone/>
            </a:pPr>
            <a:endParaRPr lang="de-DE" dirty="0" smtClean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3" name="Bildplatzhalter 2"/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11" name="Bildplatzhalter 1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33" r="10710"/>
          <a:stretch/>
        </p:blipFill>
        <p:spPr>
          <a:xfrm>
            <a:off x="-101600" y="-1"/>
            <a:ext cx="5529942" cy="6858002"/>
          </a:xfrm>
          <a:prstGeom prst="rect">
            <a:avLst/>
          </a:prstGeom>
          <a:effectLst/>
        </p:spPr>
      </p:pic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43837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75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Anforderungen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Darstellung auf mobilen Endgeräten, Desktop</a:t>
            </a:r>
            <a:endParaRPr lang="de-DE" dirty="0"/>
          </a:p>
          <a:p>
            <a:r>
              <a:rPr lang="de-DE" dirty="0"/>
              <a:t>Englische Sprache</a:t>
            </a:r>
          </a:p>
          <a:p>
            <a:r>
              <a:rPr lang="de-DE" dirty="0"/>
              <a:t>Benutzerfreundlichkeit</a:t>
            </a:r>
          </a:p>
          <a:p>
            <a:r>
              <a:rPr lang="de-DE" dirty="0"/>
              <a:t>geringe </a:t>
            </a:r>
            <a:r>
              <a:rPr lang="de-DE" dirty="0" smtClean="0"/>
              <a:t>Ladezeiten</a:t>
            </a:r>
          </a:p>
          <a:p>
            <a:r>
              <a:rPr lang="de-DE" dirty="0" smtClean="0"/>
              <a:t>ausgewogener Informationsgehalt</a:t>
            </a:r>
            <a:endParaRPr lang="de-DE" dirty="0"/>
          </a:p>
        </p:txBody>
      </p:sp>
      <p:pic>
        <p:nvPicPr>
          <p:cNvPr id="5" name="Bildplatzhalter 1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7654" r="17654"/>
          <a:stretch/>
        </p:blipFill>
        <p:spPr>
          <a:xfrm>
            <a:off x="-4855027" y="0"/>
            <a:ext cx="10287000" cy="6858000"/>
          </a:xfrm>
          <a:prstGeom prst="rect">
            <a:avLst/>
          </a:prstGeom>
          <a:effectLst/>
        </p:spPr>
      </p:pic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8971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75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Erstellung der Website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8</a:t>
            </a:fld>
            <a:endParaRPr lang="de-DE" dirty="0"/>
          </a:p>
        </p:txBody>
      </p:sp>
      <p:pic>
        <p:nvPicPr>
          <p:cNvPr id="18" name="Inhaltsplatzhalter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569237"/>
            <a:ext cx="2001709" cy="2815590"/>
          </a:xfrm>
          <a:prstGeom prst="rect">
            <a:avLst/>
          </a:prstGeom>
        </p:spPr>
      </p:pic>
      <p:pic>
        <p:nvPicPr>
          <p:cNvPr id="19" name="Inhaltsplatzhalter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0403" y="2569237"/>
            <a:ext cx="1996209" cy="2815590"/>
          </a:xfrm>
          <a:prstGeom prst="rect">
            <a:avLst/>
          </a:prstGeom>
        </p:spPr>
      </p:pic>
      <p:pic>
        <p:nvPicPr>
          <p:cNvPr id="20" name="Inhaltsplatzhalter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7507" y="2574910"/>
            <a:ext cx="2196293" cy="2804243"/>
          </a:xfrm>
          <a:prstGeom prst="rect">
            <a:avLst/>
          </a:prstGeom>
        </p:spPr>
      </p:pic>
      <p:pic>
        <p:nvPicPr>
          <p:cNvPr id="21" name="Inhaltsplatzhalter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3970" y="2583543"/>
            <a:ext cx="2726179" cy="2726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166422"/>
      </p:ext>
    </p:extLst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Bootstrap</a:t>
            </a:r>
            <a:r>
              <a:rPr lang="de-DE" spc="450" dirty="0"/>
              <a:t> – </a:t>
            </a:r>
            <a:r>
              <a:rPr lang="de-DE" spc="0" dirty="0">
                <a:solidFill>
                  <a:srgbClr val="FF193A"/>
                </a:solidFill>
              </a:rPr>
              <a:t>ein Framework, alle Geräte</a:t>
            </a: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9</a:t>
            </a:fld>
            <a:endParaRPr lang="de-DE" dirty="0"/>
          </a:p>
        </p:txBody>
      </p:sp>
      <p:sp>
        <p:nvSpPr>
          <p:cNvPr id="95" name="1/1"/>
          <p:cNvSpPr>
            <a:spLocks noChangeArrowheads="1"/>
          </p:cNvSpPr>
          <p:nvPr/>
        </p:nvSpPr>
        <p:spPr bwMode="auto">
          <a:xfrm>
            <a:off x="836613" y="5141058"/>
            <a:ext cx="10502900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13" name="1/1 Text"/>
          <p:cNvGrpSpPr/>
          <p:nvPr/>
        </p:nvGrpSpPr>
        <p:grpSpPr>
          <a:xfrm>
            <a:off x="5717778" y="5166032"/>
            <a:ext cx="704852" cy="830997"/>
            <a:chOff x="5699124" y="5134549"/>
            <a:chExt cx="704852" cy="830997"/>
          </a:xfrm>
        </p:grpSpPr>
        <p:sp>
          <p:nvSpPr>
            <p:cNvPr id="155" name="Textfeld 154"/>
            <p:cNvSpPr txBox="1"/>
            <p:nvPr/>
          </p:nvSpPr>
          <p:spPr>
            <a:xfrm>
              <a:off x="5699124" y="5134549"/>
              <a:ext cx="704852" cy="83099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 smtClean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12</a:t>
              </a:r>
              <a: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/>
              </a:r>
              <a:b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</a:br>
              <a:r>
                <a:rPr lang="de-DE" sz="2400" dirty="0" smtClean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12</a:t>
              </a:r>
              <a:endParaRPr lang="de-DE" sz="2400" dirty="0">
                <a:solidFill>
                  <a:schemeClr val="bg1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156" name="Parallelogramm 155"/>
            <p:cNvSpPr/>
            <p:nvPr/>
          </p:nvSpPr>
          <p:spPr>
            <a:xfrm>
              <a:off x="5933282" y="5502741"/>
              <a:ext cx="273844" cy="45719"/>
            </a:xfrm>
            <a:prstGeom prst="parallelogram">
              <a:avLst>
                <a:gd name="adj" fmla="val 1041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1" name="1/2"/>
          <p:cNvGrpSpPr/>
          <p:nvPr/>
        </p:nvGrpSpPr>
        <p:grpSpPr>
          <a:xfrm>
            <a:off x="838200" y="4221450"/>
            <a:ext cx="10502900" cy="828856"/>
            <a:chOff x="838200" y="4242514"/>
            <a:chExt cx="10502900" cy="849313"/>
          </a:xfrm>
        </p:grpSpPr>
        <p:sp>
          <p:nvSpPr>
            <p:cNvPr id="113" name="1/2 Nr 2"/>
            <p:cNvSpPr>
              <a:spLocks noChangeArrowheads="1"/>
            </p:cNvSpPr>
            <p:nvPr/>
          </p:nvSpPr>
          <p:spPr bwMode="auto">
            <a:xfrm>
              <a:off x="6124575" y="4242514"/>
              <a:ext cx="5216525" cy="849313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4" name="1/2 Nr 1"/>
            <p:cNvSpPr>
              <a:spLocks noChangeArrowheads="1"/>
            </p:cNvSpPr>
            <p:nvPr/>
          </p:nvSpPr>
          <p:spPr bwMode="auto">
            <a:xfrm>
              <a:off x="838200" y="4242514"/>
              <a:ext cx="5213350" cy="849313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grpSp>
        <p:nvGrpSpPr>
          <p:cNvPr id="7" name="1/2 Text"/>
          <p:cNvGrpSpPr/>
          <p:nvPr/>
        </p:nvGrpSpPr>
        <p:grpSpPr>
          <a:xfrm>
            <a:off x="3092449" y="4235413"/>
            <a:ext cx="5957574" cy="836279"/>
            <a:chOff x="3092449" y="4227223"/>
            <a:chExt cx="5957574" cy="836279"/>
          </a:xfrm>
        </p:grpSpPr>
        <p:grpSp>
          <p:nvGrpSpPr>
            <p:cNvPr id="124" name="Gruppieren 123"/>
            <p:cNvGrpSpPr/>
            <p:nvPr/>
          </p:nvGrpSpPr>
          <p:grpSpPr>
            <a:xfrm>
              <a:off x="8345171" y="4232505"/>
              <a:ext cx="704852" cy="830997"/>
              <a:chOff x="-18415" y="2189551"/>
              <a:chExt cx="704852" cy="830997"/>
            </a:xfrm>
          </p:grpSpPr>
          <p:sp>
            <p:nvSpPr>
              <p:cNvPr id="125" name="Textfeld 124"/>
              <p:cNvSpPr txBox="1"/>
              <p:nvPr/>
            </p:nvSpPr>
            <p:spPr>
              <a:xfrm>
                <a:off x="-18415" y="2189551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6</a:t>
                </a:r>
                <a:b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12</a:t>
                </a:r>
              </a:p>
            </p:txBody>
          </p:sp>
          <p:sp>
            <p:nvSpPr>
              <p:cNvPr id="126" name="Parallelogramm 125"/>
              <p:cNvSpPr/>
              <p:nvPr/>
            </p:nvSpPr>
            <p:spPr>
              <a:xfrm>
                <a:off x="215743" y="2552461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193A"/>
                  </a:solidFill>
                </a:endParaRPr>
              </a:p>
            </p:txBody>
          </p:sp>
        </p:grpSp>
        <p:grpSp>
          <p:nvGrpSpPr>
            <p:cNvPr id="131" name="Gruppieren 130"/>
            <p:cNvGrpSpPr/>
            <p:nvPr/>
          </p:nvGrpSpPr>
          <p:grpSpPr>
            <a:xfrm>
              <a:off x="3092449" y="4227223"/>
              <a:ext cx="704852" cy="830997"/>
              <a:chOff x="12858" y="2208717"/>
              <a:chExt cx="704852" cy="830997"/>
            </a:xfrm>
          </p:grpSpPr>
          <p:sp>
            <p:nvSpPr>
              <p:cNvPr id="132" name="Textfeld 131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 smtClean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6</a:t>
                </a: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/>
                </a:r>
                <a:b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12</a:t>
                </a:r>
              </a:p>
            </p:txBody>
          </p:sp>
          <p:sp>
            <p:nvSpPr>
              <p:cNvPr id="135" name="Parallelogramm 134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193A"/>
                  </a:solidFill>
                </a:endParaRPr>
              </a:p>
            </p:txBody>
          </p:sp>
        </p:grpSp>
      </p:grpSp>
      <p:grpSp>
        <p:nvGrpSpPr>
          <p:cNvPr id="20" name="1/3"/>
          <p:cNvGrpSpPr/>
          <p:nvPr/>
        </p:nvGrpSpPr>
        <p:grpSpPr>
          <a:xfrm>
            <a:off x="838200" y="3305954"/>
            <a:ext cx="10502901" cy="827306"/>
            <a:chOff x="838200" y="3340814"/>
            <a:chExt cx="10502901" cy="847725"/>
          </a:xfrm>
        </p:grpSpPr>
        <p:sp>
          <p:nvSpPr>
            <p:cNvPr id="112" name="1/3 Nr 3"/>
            <p:cNvSpPr>
              <a:spLocks noChangeArrowheads="1"/>
            </p:cNvSpPr>
            <p:nvPr/>
          </p:nvSpPr>
          <p:spPr bwMode="auto">
            <a:xfrm>
              <a:off x="7888288" y="3340814"/>
              <a:ext cx="3452813" cy="847725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5" name="1/3 Nr 2"/>
            <p:cNvSpPr>
              <a:spLocks noChangeArrowheads="1"/>
            </p:cNvSpPr>
            <p:nvPr/>
          </p:nvSpPr>
          <p:spPr bwMode="auto">
            <a:xfrm>
              <a:off x="4360863" y="3340814"/>
              <a:ext cx="3454400" cy="847725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6" name="1/3 Nr 1"/>
            <p:cNvSpPr>
              <a:spLocks noChangeArrowheads="1"/>
            </p:cNvSpPr>
            <p:nvPr/>
          </p:nvSpPr>
          <p:spPr bwMode="auto">
            <a:xfrm>
              <a:off x="838200" y="3340814"/>
              <a:ext cx="3452813" cy="847725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grpSp>
        <p:nvGrpSpPr>
          <p:cNvPr id="17" name="1/3 Text"/>
          <p:cNvGrpSpPr/>
          <p:nvPr/>
        </p:nvGrpSpPr>
        <p:grpSpPr>
          <a:xfrm>
            <a:off x="2249487" y="3289905"/>
            <a:ext cx="7678739" cy="841662"/>
            <a:chOff x="2249487" y="3349178"/>
            <a:chExt cx="7678739" cy="841662"/>
          </a:xfrm>
        </p:grpSpPr>
        <p:grpSp>
          <p:nvGrpSpPr>
            <p:cNvPr id="16" name="Gruppieren 15"/>
            <p:cNvGrpSpPr/>
            <p:nvPr/>
          </p:nvGrpSpPr>
          <p:grpSpPr>
            <a:xfrm>
              <a:off x="2249487" y="3349178"/>
              <a:ext cx="704852" cy="830997"/>
              <a:chOff x="2249487" y="3349178"/>
              <a:chExt cx="704852" cy="830997"/>
            </a:xfrm>
          </p:grpSpPr>
          <p:sp>
            <p:nvSpPr>
              <p:cNvPr id="104" name="Textfeld 103"/>
              <p:cNvSpPr txBox="1"/>
              <p:nvPr/>
            </p:nvSpPr>
            <p:spPr>
              <a:xfrm>
                <a:off x="2249487" y="3349178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4</a:t>
                </a: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/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</a:p>
            </p:txBody>
          </p:sp>
          <p:sp>
            <p:nvSpPr>
              <p:cNvPr id="119" name="Parallelogramm 118"/>
              <p:cNvSpPr/>
              <p:nvPr/>
            </p:nvSpPr>
            <p:spPr>
              <a:xfrm>
                <a:off x="2483645" y="3717370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5" name="Gruppieren 14"/>
            <p:cNvGrpSpPr/>
            <p:nvPr/>
          </p:nvGrpSpPr>
          <p:grpSpPr>
            <a:xfrm>
              <a:off x="5699124" y="3359843"/>
              <a:ext cx="704852" cy="830997"/>
              <a:chOff x="5699124" y="3359843"/>
              <a:chExt cx="704852" cy="830997"/>
            </a:xfrm>
          </p:grpSpPr>
          <p:sp>
            <p:nvSpPr>
              <p:cNvPr id="120" name="Textfeld 119"/>
              <p:cNvSpPr txBox="1"/>
              <p:nvPr/>
            </p:nvSpPr>
            <p:spPr>
              <a:xfrm>
                <a:off x="5699124" y="3359843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4</a:t>
                </a: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/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</a:p>
            </p:txBody>
          </p:sp>
          <p:sp>
            <p:nvSpPr>
              <p:cNvPr id="121" name="Parallelogramm 120"/>
              <p:cNvSpPr/>
              <p:nvPr/>
            </p:nvSpPr>
            <p:spPr>
              <a:xfrm>
                <a:off x="5933282" y="3728035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4" name="Gruppieren 13"/>
            <p:cNvGrpSpPr/>
            <p:nvPr/>
          </p:nvGrpSpPr>
          <p:grpSpPr>
            <a:xfrm>
              <a:off x="9223374" y="3359843"/>
              <a:ext cx="704852" cy="830997"/>
              <a:chOff x="9223374" y="3359843"/>
              <a:chExt cx="704852" cy="830997"/>
            </a:xfrm>
          </p:grpSpPr>
          <p:sp>
            <p:nvSpPr>
              <p:cNvPr id="122" name="Textfeld 121"/>
              <p:cNvSpPr txBox="1"/>
              <p:nvPr/>
            </p:nvSpPr>
            <p:spPr>
              <a:xfrm>
                <a:off x="9223374" y="3359843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4</a:t>
                </a: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/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</a:p>
            </p:txBody>
          </p:sp>
          <p:sp>
            <p:nvSpPr>
              <p:cNvPr id="123" name="Parallelogramm 122"/>
              <p:cNvSpPr/>
              <p:nvPr/>
            </p:nvSpPr>
            <p:spPr>
              <a:xfrm>
                <a:off x="9457532" y="3728035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grpSp>
        <p:nvGrpSpPr>
          <p:cNvPr id="19" name="1/6"/>
          <p:cNvGrpSpPr/>
          <p:nvPr/>
        </p:nvGrpSpPr>
        <p:grpSpPr>
          <a:xfrm>
            <a:off x="838200" y="2388570"/>
            <a:ext cx="10502901" cy="828856"/>
            <a:chOff x="838200" y="2437526"/>
            <a:chExt cx="10502901" cy="849313"/>
          </a:xfrm>
        </p:grpSpPr>
        <p:sp>
          <p:nvSpPr>
            <p:cNvPr id="98" name="1/6 Nr 6"/>
            <p:cNvSpPr>
              <a:spLocks noChangeArrowheads="1"/>
            </p:cNvSpPr>
            <p:nvPr/>
          </p:nvSpPr>
          <p:spPr bwMode="auto">
            <a:xfrm>
              <a:off x="9650413" y="2437526"/>
              <a:ext cx="1690688" cy="849313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99" name="1/6 Nr 5"/>
            <p:cNvSpPr>
              <a:spLocks noChangeArrowheads="1"/>
            </p:cNvSpPr>
            <p:nvPr/>
          </p:nvSpPr>
          <p:spPr bwMode="auto">
            <a:xfrm>
              <a:off x="7888288" y="2437526"/>
              <a:ext cx="1689100" cy="849313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9" name="1/6 Nr 4"/>
            <p:cNvSpPr>
              <a:spLocks noChangeArrowheads="1"/>
            </p:cNvSpPr>
            <p:nvPr/>
          </p:nvSpPr>
          <p:spPr bwMode="auto">
            <a:xfrm>
              <a:off x="6124575" y="2437526"/>
              <a:ext cx="1690688" cy="849313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0" name="1/6 Nr 3"/>
            <p:cNvSpPr>
              <a:spLocks noChangeArrowheads="1"/>
            </p:cNvSpPr>
            <p:nvPr/>
          </p:nvSpPr>
          <p:spPr bwMode="auto">
            <a:xfrm>
              <a:off x="4360863" y="2437526"/>
              <a:ext cx="1690688" cy="849313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1" name="1/6 Nr 2"/>
            <p:cNvSpPr>
              <a:spLocks noChangeArrowheads="1"/>
            </p:cNvSpPr>
            <p:nvPr/>
          </p:nvSpPr>
          <p:spPr bwMode="auto">
            <a:xfrm>
              <a:off x="2601913" y="2437526"/>
              <a:ext cx="1689100" cy="849313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97" name="1/6 Nr 1"/>
            <p:cNvSpPr>
              <a:spLocks noChangeArrowheads="1"/>
            </p:cNvSpPr>
            <p:nvPr/>
          </p:nvSpPr>
          <p:spPr bwMode="auto">
            <a:xfrm>
              <a:off x="838200" y="2437526"/>
              <a:ext cx="1690688" cy="849313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grpSp>
        <p:nvGrpSpPr>
          <p:cNvPr id="11" name="1/6 Text"/>
          <p:cNvGrpSpPr/>
          <p:nvPr/>
        </p:nvGrpSpPr>
        <p:grpSpPr>
          <a:xfrm>
            <a:off x="1331118" y="2401664"/>
            <a:ext cx="9517065" cy="830997"/>
            <a:chOff x="1331118" y="2460849"/>
            <a:chExt cx="9517065" cy="830997"/>
          </a:xfrm>
        </p:grpSpPr>
        <p:grpSp>
          <p:nvGrpSpPr>
            <p:cNvPr id="89" name="Gruppieren 88"/>
            <p:cNvGrpSpPr/>
            <p:nvPr/>
          </p:nvGrpSpPr>
          <p:grpSpPr>
            <a:xfrm>
              <a:off x="10143331" y="2460849"/>
              <a:ext cx="704852" cy="830997"/>
              <a:chOff x="12858" y="2208717"/>
              <a:chExt cx="704852" cy="830997"/>
            </a:xfrm>
          </p:grpSpPr>
          <p:sp>
            <p:nvSpPr>
              <p:cNvPr id="90" name="Textfeld 89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2</a:t>
                </a:r>
                <a:b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12</a:t>
                </a:r>
              </a:p>
            </p:txBody>
          </p:sp>
          <p:sp>
            <p:nvSpPr>
              <p:cNvPr id="91" name="Parallelogramm 90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19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86" name="Gruppieren 85"/>
            <p:cNvGrpSpPr/>
            <p:nvPr/>
          </p:nvGrpSpPr>
          <p:grpSpPr>
            <a:xfrm>
              <a:off x="8376444" y="2460849"/>
              <a:ext cx="704852" cy="830997"/>
              <a:chOff x="12858" y="2208717"/>
              <a:chExt cx="704852" cy="830997"/>
            </a:xfrm>
          </p:grpSpPr>
          <p:sp>
            <p:nvSpPr>
              <p:cNvPr id="87" name="Textfeld 86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2</a:t>
                </a:r>
                <a:b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12</a:t>
                </a:r>
              </a:p>
            </p:txBody>
          </p:sp>
          <p:sp>
            <p:nvSpPr>
              <p:cNvPr id="88" name="Parallelogramm 87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19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83" name="Gruppieren 82"/>
            <p:cNvGrpSpPr/>
            <p:nvPr/>
          </p:nvGrpSpPr>
          <p:grpSpPr>
            <a:xfrm>
              <a:off x="6612732" y="2460849"/>
              <a:ext cx="704852" cy="830997"/>
              <a:chOff x="12858" y="2208717"/>
              <a:chExt cx="704852" cy="830997"/>
            </a:xfrm>
          </p:grpSpPr>
          <p:sp>
            <p:nvSpPr>
              <p:cNvPr id="84" name="Textfeld 83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2</a:t>
                </a:r>
                <a:b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12</a:t>
                </a:r>
              </a:p>
            </p:txBody>
          </p:sp>
          <p:sp>
            <p:nvSpPr>
              <p:cNvPr id="85" name="Parallelogramm 84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19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80" name="Gruppieren 79"/>
            <p:cNvGrpSpPr/>
            <p:nvPr/>
          </p:nvGrpSpPr>
          <p:grpSpPr>
            <a:xfrm>
              <a:off x="4853781" y="2460849"/>
              <a:ext cx="704852" cy="830997"/>
              <a:chOff x="12858" y="2208717"/>
              <a:chExt cx="704852" cy="830997"/>
            </a:xfrm>
          </p:grpSpPr>
          <p:sp>
            <p:nvSpPr>
              <p:cNvPr id="81" name="Textfeld 80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2</a:t>
                </a:r>
                <a:b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12</a:t>
                </a:r>
              </a:p>
            </p:txBody>
          </p:sp>
          <p:sp>
            <p:nvSpPr>
              <p:cNvPr id="82" name="Parallelogramm 81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19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71" name="Gruppieren 70"/>
            <p:cNvGrpSpPr/>
            <p:nvPr/>
          </p:nvGrpSpPr>
          <p:grpSpPr>
            <a:xfrm>
              <a:off x="3092449" y="2460849"/>
              <a:ext cx="704852" cy="830997"/>
              <a:chOff x="12858" y="2208717"/>
              <a:chExt cx="704852" cy="830997"/>
            </a:xfrm>
          </p:grpSpPr>
          <p:sp>
            <p:nvSpPr>
              <p:cNvPr id="72" name="Textfeld 71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2</a:t>
                </a:r>
                <a:b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12</a:t>
                </a:r>
              </a:p>
            </p:txBody>
          </p:sp>
          <p:sp>
            <p:nvSpPr>
              <p:cNvPr id="73" name="Parallelogramm 72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19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2" name="Gruppieren 1"/>
            <p:cNvGrpSpPr/>
            <p:nvPr/>
          </p:nvGrpSpPr>
          <p:grpSpPr>
            <a:xfrm>
              <a:off x="1331118" y="2460849"/>
              <a:ext cx="704852" cy="830997"/>
              <a:chOff x="12858" y="2208717"/>
              <a:chExt cx="704852" cy="830997"/>
            </a:xfrm>
          </p:grpSpPr>
          <p:sp>
            <p:nvSpPr>
              <p:cNvPr id="68" name="Textfeld 67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 smtClean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2</a:t>
                </a: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/>
                </a:r>
                <a:b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rgbClr val="FF193A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69" name="Parallelogramm 68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19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</p:grpSp>
      <p:grpSp>
        <p:nvGrpSpPr>
          <p:cNvPr id="18" name="1/12"/>
          <p:cNvGrpSpPr/>
          <p:nvPr/>
        </p:nvGrpSpPr>
        <p:grpSpPr>
          <a:xfrm>
            <a:off x="838200" y="1467414"/>
            <a:ext cx="10502901" cy="830404"/>
            <a:chOff x="838200" y="1535826"/>
            <a:chExt cx="10502901" cy="850900"/>
          </a:xfrm>
        </p:grpSpPr>
        <p:sp>
          <p:nvSpPr>
            <p:cNvPr id="118" name="1/12 Nr 12"/>
            <p:cNvSpPr>
              <a:spLocks noChangeArrowheads="1"/>
            </p:cNvSpPr>
            <p:nvPr/>
          </p:nvSpPr>
          <p:spPr bwMode="auto">
            <a:xfrm>
              <a:off x="10533063" y="1535826"/>
              <a:ext cx="808038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7" name="1/12 Nr 11"/>
            <p:cNvSpPr>
              <a:spLocks noChangeArrowheads="1"/>
            </p:cNvSpPr>
            <p:nvPr/>
          </p:nvSpPr>
          <p:spPr bwMode="auto">
            <a:xfrm>
              <a:off x="9650413" y="1535826"/>
              <a:ext cx="809625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8" name="1/12 Nr 10"/>
            <p:cNvSpPr>
              <a:spLocks noChangeArrowheads="1"/>
            </p:cNvSpPr>
            <p:nvPr/>
          </p:nvSpPr>
          <p:spPr bwMode="auto">
            <a:xfrm>
              <a:off x="8769350" y="1535826"/>
              <a:ext cx="808038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7" name="1/12 Nr 9"/>
            <p:cNvSpPr>
              <a:spLocks noChangeArrowheads="1"/>
            </p:cNvSpPr>
            <p:nvPr/>
          </p:nvSpPr>
          <p:spPr bwMode="auto">
            <a:xfrm>
              <a:off x="7888288" y="1535826"/>
              <a:ext cx="808038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6" name="1/12 Nr 8"/>
            <p:cNvSpPr>
              <a:spLocks noChangeArrowheads="1"/>
            </p:cNvSpPr>
            <p:nvPr/>
          </p:nvSpPr>
          <p:spPr bwMode="auto">
            <a:xfrm>
              <a:off x="7005638" y="1535826"/>
              <a:ext cx="809625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5" name="1/12 Nr 7"/>
            <p:cNvSpPr>
              <a:spLocks noChangeArrowheads="1"/>
            </p:cNvSpPr>
            <p:nvPr/>
          </p:nvSpPr>
          <p:spPr bwMode="auto">
            <a:xfrm>
              <a:off x="6124575" y="1535826"/>
              <a:ext cx="808038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45" name="1/12 Nr 6"/>
            <p:cNvSpPr>
              <a:spLocks noChangeArrowheads="1"/>
            </p:cNvSpPr>
            <p:nvPr/>
          </p:nvSpPr>
          <p:spPr bwMode="auto">
            <a:xfrm>
              <a:off x="5243513" y="1535826"/>
              <a:ext cx="808038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3" name="1/12 Nr 5"/>
            <p:cNvSpPr>
              <a:spLocks noChangeArrowheads="1"/>
            </p:cNvSpPr>
            <p:nvPr/>
          </p:nvSpPr>
          <p:spPr bwMode="auto">
            <a:xfrm>
              <a:off x="4360863" y="1535826"/>
              <a:ext cx="809625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2" name="1/12 Nr 4"/>
            <p:cNvSpPr>
              <a:spLocks noChangeArrowheads="1"/>
            </p:cNvSpPr>
            <p:nvPr/>
          </p:nvSpPr>
          <p:spPr bwMode="auto">
            <a:xfrm>
              <a:off x="3479800" y="1535826"/>
              <a:ext cx="811213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1" name="1/12 Nr 3"/>
            <p:cNvSpPr>
              <a:spLocks noChangeArrowheads="1"/>
            </p:cNvSpPr>
            <p:nvPr/>
          </p:nvSpPr>
          <p:spPr bwMode="auto">
            <a:xfrm>
              <a:off x="2601913" y="1535826"/>
              <a:ext cx="808038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0" name="1/12 Nr 2"/>
            <p:cNvSpPr>
              <a:spLocks noChangeArrowheads="1"/>
            </p:cNvSpPr>
            <p:nvPr/>
          </p:nvSpPr>
          <p:spPr bwMode="auto">
            <a:xfrm>
              <a:off x="1719263" y="1535826"/>
              <a:ext cx="809625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96" name="1/12 Nr 1"/>
            <p:cNvSpPr>
              <a:spLocks noChangeArrowheads="1"/>
            </p:cNvSpPr>
            <p:nvPr/>
          </p:nvSpPr>
          <p:spPr bwMode="auto">
            <a:xfrm>
              <a:off x="838200" y="1535826"/>
              <a:ext cx="808038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b" anchorCtr="0" compatLnSpc="1">
              <a:prstTxWarp prst="textNoShape">
                <a:avLst/>
              </a:prstTxWarp>
            </a:bodyPr>
            <a:lstStyle/>
            <a:p>
              <a:pPr algn="ctr"/>
              <a:endParaRPr lang="de-DE" sz="2400" dirty="0">
                <a:solidFill>
                  <a:srgbClr val="2A363B"/>
                </a:solidFill>
                <a:latin typeface="Oswald-DemiBold-Italic" panose="02000703000000000000" pitchFamily="2" charset="0"/>
              </a:endParaRPr>
            </a:p>
          </p:txBody>
        </p:sp>
      </p:grpSp>
      <p:grpSp>
        <p:nvGrpSpPr>
          <p:cNvPr id="193" name="1/12 Text"/>
          <p:cNvGrpSpPr/>
          <p:nvPr/>
        </p:nvGrpSpPr>
        <p:grpSpPr>
          <a:xfrm>
            <a:off x="889793" y="1467117"/>
            <a:ext cx="10396540" cy="830997"/>
            <a:chOff x="889793" y="1468864"/>
            <a:chExt cx="10396540" cy="830997"/>
          </a:xfrm>
        </p:grpSpPr>
        <p:grpSp>
          <p:nvGrpSpPr>
            <p:cNvPr id="134" name="Gruppieren 133"/>
            <p:cNvGrpSpPr/>
            <p:nvPr/>
          </p:nvGrpSpPr>
          <p:grpSpPr>
            <a:xfrm>
              <a:off x="889793" y="1468864"/>
              <a:ext cx="704852" cy="830997"/>
              <a:chOff x="889793" y="1468864"/>
              <a:chExt cx="704852" cy="830997"/>
            </a:xfrm>
          </p:grpSpPr>
          <p:sp>
            <p:nvSpPr>
              <p:cNvPr id="129" name="Textfeld 128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33" name="Parallelogramm 132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39" name="Gruppieren 138"/>
            <p:cNvGrpSpPr/>
            <p:nvPr/>
          </p:nvGrpSpPr>
          <p:grpSpPr>
            <a:xfrm>
              <a:off x="1771649" y="1468864"/>
              <a:ext cx="704852" cy="830997"/>
              <a:chOff x="889793" y="1468864"/>
              <a:chExt cx="704852" cy="830997"/>
            </a:xfrm>
          </p:grpSpPr>
          <p:sp>
            <p:nvSpPr>
              <p:cNvPr id="140" name="Textfeld 139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41" name="Parallelogramm 140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42" name="Gruppieren 141"/>
            <p:cNvGrpSpPr/>
            <p:nvPr/>
          </p:nvGrpSpPr>
          <p:grpSpPr>
            <a:xfrm>
              <a:off x="2653506" y="1468864"/>
              <a:ext cx="704852" cy="830997"/>
              <a:chOff x="889793" y="1468864"/>
              <a:chExt cx="704852" cy="830997"/>
            </a:xfrm>
          </p:grpSpPr>
          <p:sp>
            <p:nvSpPr>
              <p:cNvPr id="143" name="Textfeld 142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44" name="Parallelogramm 143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46" name="Gruppieren 145"/>
            <p:cNvGrpSpPr/>
            <p:nvPr/>
          </p:nvGrpSpPr>
          <p:grpSpPr>
            <a:xfrm>
              <a:off x="3531393" y="1468864"/>
              <a:ext cx="704852" cy="830997"/>
              <a:chOff x="889793" y="1468864"/>
              <a:chExt cx="704852" cy="830997"/>
            </a:xfrm>
          </p:grpSpPr>
          <p:sp>
            <p:nvSpPr>
              <p:cNvPr id="147" name="Textfeld 146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48" name="Parallelogramm 147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49" name="Gruppieren 148"/>
            <p:cNvGrpSpPr/>
            <p:nvPr/>
          </p:nvGrpSpPr>
          <p:grpSpPr>
            <a:xfrm>
              <a:off x="4413249" y="1468864"/>
              <a:ext cx="704852" cy="830997"/>
              <a:chOff x="889793" y="1468864"/>
              <a:chExt cx="704852" cy="830997"/>
            </a:xfrm>
          </p:grpSpPr>
          <p:sp>
            <p:nvSpPr>
              <p:cNvPr id="150" name="Textfeld 149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51" name="Parallelogramm 150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52" name="Gruppieren 151"/>
            <p:cNvGrpSpPr/>
            <p:nvPr/>
          </p:nvGrpSpPr>
          <p:grpSpPr>
            <a:xfrm>
              <a:off x="5295106" y="1468864"/>
              <a:ext cx="704852" cy="830997"/>
              <a:chOff x="889793" y="1468864"/>
              <a:chExt cx="704852" cy="830997"/>
            </a:xfrm>
          </p:grpSpPr>
          <p:sp>
            <p:nvSpPr>
              <p:cNvPr id="153" name="Textfeld 152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54" name="Parallelogramm 153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75" name="Gruppieren 174"/>
            <p:cNvGrpSpPr/>
            <p:nvPr/>
          </p:nvGrpSpPr>
          <p:grpSpPr>
            <a:xfrm>
              <a:off x="6176168" y="1468864"/>
              <a:ext cx="704852" cy="830997"/>
              <a:chOff x="889793" y="1468864"/>
              <a:chExt cx="704852" cy="830997"/>
            </a:xfrm>
          </p:grpSpPr>
          <p:sp>
            <p:nvSpPr>
              <p:cNvPr id="176" name="Textfeld 175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77" name="Parallelogramm 176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78" name="Gruppieren 177"/>
            <p:cNvGrpSpPr/>
            <p:nvPr/>
          </p:nvGrpSpPr>
          <p:grpSpPr>
            <a:xfrm>
              <a:off x="7058024" y="1468864"/>
              <a:ext cx="704852" cy="830997"/>
              <a:chOff x="889793" y="1468864"/>
              <a:chExt cx="704852" cy="830997"/>
            </a:xfrm>
          </p:grpSpPr>
          <p:sp>
            <p:nvSpPr>
              <p:cNvPr id="179" name="Textfeld 178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80" name="Parallelogramm 179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81" name="Gruppieren 180"/>
            <p:cNvGrpSpPr/>
            <p:nvPr/>
          </p:nvGrpSpPr>
          <p:grpSpPr>
            <a:xfrm>
              <a:off x="7939881" y="1468864"/>
              <a:ext cx="704852" cy="830997"/>
              <a:chOff x="889793" y="1468864"/>
              <a:chExt cx="704852" cy="830997"/>
            </a:xfrm>
          </p:grpSpPr>
          <p:sp>
            <p:nvSpPr>
              <p:cNvPr id="182" name="Textfeld 181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83" name="Parallelogramm 182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84" name="Gruppieren 183"/>
            <p:cNvGrpSpPr/>
            <p:nvPr/>
          </p:nvGrpSpPr>
          <p:grpSpPr>
            <a:xfrm>
              <a:off x="8817768" y="1468864"/>
              <a:ext cx="704852" cy="830997"/>
              <a:chOff x="889793" y="1468864"/>
              <a:chExt cx="704852" cy="830997"/>
            </a:xfrm>
          </p:grpSpPr>
          <p:sp>
            <p:nvSpPr>
              <p:cNvPr id="185" name="Textfeld 184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86" name="Parallelogramm 185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87" name="Gruppieren 186"/>
            <p:cNvGrpSpPr/>
            <p:nvPr/>
          </p:nvGrpSpPr>
          <p:grpSpPr>
            <a:xfrm>
              <a:off x="9699624" y="1468864"/>
              <a:ext cx="704852" cy="830997"/>
              <a:chOff x="889793" y="1468864"/>
              <a:chExt cx="704852" cy="830997"/>
            </a:xfrm>
          </p:grpSpPr>
          <p:sp>
            <p:nvSpPr>
              <p:cNvPr id="188" name="Textfeld 187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89" name="Parallelogramm 188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90" name="Gruppieren 189"/>
            <p:cNvGrpSpPr/>
            <p:nvPr/>
          </p:nvGrpSpPr>
          <p:grpSpPr>
            <a:xfrm>
              <a:off x="10581481" y="1468864"/>
              <a:ext cx="704852" cy="830997"/>
              <a:chOff x="889793" y="1468864"/>
              <a:chExt cx="704852" cy="830997"/>
            </a:xfrm>
          </p:grpSpPr>
          <p:sp>
            <p:nvSpPr>
              <p:cNvPr id="191" name="Textfeld 190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92" name="Parallelogramm 191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24073404"/>
      </p:ext>
    </p:extLst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1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" grpId="0" animBg="1"/>
    </p:bld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232</Words>
  <Application>Microsoft Office PowerPoint</Application>
  <PresentationFormat>Breitbild</PresentationFormat>
  <Paragraphs>115</Paragraphs>
  <Slides>10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9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20" baseType="lpstr">
      <vt:lpstr>Oswald-ExtraLight-Italic</vt:lpstr>
      <vt:lpstr>Oswald Regular</vt:lpstr>
      <vt:lpstr>Oswald-Regular-Italic</vt:lpstr>
      <vt:lpstr>Oswald</vt:lpstr>
      <vt:lpstr>Calibri</vt:lpstr>
      <vt:lpstr>Calibri Light</vt:lpstr>
      <vt:lpstr>Oswald-DemiBold-Italic</vt:lpstr>
      <vt:lpstr>Oswald-Medium-Italic</vt:lpstr>
      <vt:lpstr>Arial</vt:lpstr>
      <vt:lpstr>Office</vt:lpstr>
      <vt:lpstr>Erarbeitung einer  Konferenz-Website</vt:lpstr>
      <vt:lpstr>Gliederung</vt:lpstr>
      <vt:lpstr>Motivation</vt:lpstr>
      <vt:lpstr>Zweck der Website</vt:lpstr>
      <vt:lpstr>Rahmenbedingungen</vt:lpstr>
      <vt:lpstr>Rahmenbedingungen</vt:lpstr>
      <vt:lpstr>Anforderungen</vt:lpstr>
      <vt:lpstr>Erstellung der Website</vt:lpstr>
      <vt:lpstr>Bootstrap – ein Framework, alle Geräte</vt:lpstr>
      <vt:lpstr>Bootstrap – ein Framework, alle Geräte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Erarbeitung einer  Konferenz-Website</dc:title>
  <dc:creator>Philipp</dc:creator>
  <cp:lastModifiedBy>Philipp</cp:lastModifiedBy>
  <cp:revision>194</cp:revision>
  <dcterms:created xsi:type="dcterms:W3CDTF">2017-06-21T14:05:39Z</dcterms:created>
  <dcterms:modified xsi:type="dcterms:W3CDTF">2017-08-07T13:11:45Z</dcterms:modified>
</cp:coreProperties>
</file>

<file path=docProps/thumbnail.jpeg>
</file>